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trictFirstAndLastChars="0" saveSubsetFonts="1" autoCompressPictures="0">
  <p:sldMasterIdLst>
    <p:sldMasterId id="2147483661" r:id="rId4"/>
  </p:sldMasterIdLst>
  <p:notesMasterIdLst>
    <p:notesMasterId r:id="rId17"/>
  </p:notesMasterIdLst>
  <p:handoutMasterIdLst>
    <p:handoutMasterId r:id="rId18"/>
  </p:handoutMasterIdLst>
  <p:sldIdLst>
    <p:sldId id="423" r:id="rId5"/>
    <p:sldId id="424" r:id="rId6"/>
    <p:sldId id="450" r:id="rId7"/>
    <p:sldId id="426" r:id="rId8"/>
    <p:sldId id="427" r:id="rId9"/>
    <p:sldId id="257" r:id="rId10"/>
    <p:sldId id="475" r:id="rId11"/>
    <p:sldId id="476" r:id="rId12"/>
    <p:sldId id="477" r:id="rId13"/>
    <p:sldId id="429" r:id="rId14"/>
    <p:sldId id="451" r:id="rId15"/>
    <p:sldId id="36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9E8"/>
    <a:srgbClr val="F1EDEB"/>
    <a:srgbClr val="EEEAE9"/>
    <a:srgbClr val="535C13"/>
    <a:srgbClr val="418AB3"/>
    <a:srgbClr val="2C145C"/>
    <a:srgbClr val="A20602"/>
    <a:srgbClr val="FFFFFF"/>
    <a:srgbClr val="F0F5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E7249E-9565-4A08-A59E-62438E6FE8CE}" v="37" dt="2025-04-25T07:09:58.4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95388" autoAdjust="0"/>
  </p:normalViewPr>
  <p:slideViewPr>
    <p:cSldViewPr snapToGrid="0">
      <p:cViewPr varScale="1">
        <p:scale>
          <a:sx n="78" d="100"/>
          <a:sy n="78" d="100"/>
        </p:scale>
        <p:origin x="629" y="72"/>
      </p:cViewPr>
      <p:guideLst/>
    </p:cSldViewPr>
  </p:slid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thosh kumar Bammidi" userId="35c768302d7541f7" providerId="LiveId" clId="{42E7249E-9565-4A08-A59E-62438E6FE8CE}"/>
    <pc:docChg chg="undo redo custSel addSld delSld modSld sldOrd">
      <pc:chgData name="Santhosh kumar Bammidi" userId="35c768302d7541f7" providerId="LiveId" clId="{42E7249E-9565-4A08-A59E-62438E6FE8CE}" dt="2025-04-25T11:21:37.999" v="548" actId="20577"/>
      <pc:docMkLst>
        <pc:docMk/>
      </pc:docMkLst>
      <pc:sldChg chg="modSp add mod ord">
        <pc:chgData name="Santhosh kumar Bammidi" userId="35c768302d7541f7" providerId="LiveId" clId="{42E7249E-9565-4A08-A59E-62438E6FE8CE}" dt="2025-04-25T06:57:04.636" v="430" actId="122"/>
        <pc:sldMkLst>
          <pc:docMk/>
          <pc:sldMk cId="1202327017" sldId="257"/>
        </pc:sldMkLst>
        <pc:spChg chg="mod">
          <ac:chgData name="Santhosh kumar Bammidi" userId="35c768302d7541f7" providerId="LiveId" clId="{42E7249E-9565-4A08-A59E-62438E6FE8CE}" dt="2025-04-25T06:57:04.636" v="430" actId="122"/>
          <ac:spMkLst>
            <pc:docMk/>
            <pc:sldMk cId="1202327017" sldId="257"/>
            <ac:spMk id="2" creationId="{F7EBE160-3FE3-15F5-F0B5-D0F29D179A34}"/>
          </ac:spMkLst>
        </pc:spChg>
      </pc:sldChg>
      <pc:sldChg chg="add del">
        <pc:chgData name="Santhosh kumar Bammidi" userId="35c768302d7541f7" providerId="LiveId" clId="{42E7249E-9565-4A08-A59E-62438E6FE8CE}" dt="2025-04-25T06:50:41.518" v="393" actId="2696"/>
        <pc:sldMkLst>
          <pc:docMk/>
          <pc:sldMk cId="2764879305" sldId="257"/>
        </pc:sldMkLst>
      </pc:sldChg>
      <pc:sldChg chg="addSp delSp modSp mod">
        <pc:chgData name="Santhosh kumar Bammidi" userId="35c768302d7541f7" providerId="LiveId" clId="{42E7249E-9565-4A08-A59E-62438E6FE8CE}" dt="2025-04-25T07:10:23.603" v="528" actId="1076"/>
        <pc:sldMkLst>
          <pc:docMk/>
          <pc:sldMk cId="2524580296" sldId="362"/>
        </pc:sldMkLst>
        <pc:spChg chg="del">
          <ac:chgData name="Santhosh kumar Bammidi" userId="35c768302d7541f7" providerId="LiveId" clId="{42E7249E-9565-4A08-A59E-62438E6FE8CE}" dt="2025-04-25T07:09:46.310" v="508" actId="478"/>
          <ac:spMkLst>
            <pc:docMk/>
            <pc:sldMk cId="2524580296" sldId="362"/>
            <ac:spMk id="2" creationId="{F81A7B86-8736-4CA0-9897-D9595F5DB884}"/>
          </ac:spMkLst>
        </pc:spChg>
        <pc:spChg chg="add del mod">
          <ac:chgData name="Santhosh kumar Bammidi" userId="35c768302d7541f7" providerId="LiveId" clId="{42E7249E-9565-4A08-A59E-62438E6FE8CE}" dt="2025-04-25T07:09:52.043" v="509" actId="478"/>
          <ac:spMkLst>
            <pc:docMk/>
            <pc:sldMk cId="2524580296" sldId="362"/>
            <ac:spMk id="4" creationId="{8E2FF954-E546-4C2B-05BB-9B715CE563A7}"/>
          </ac:spMkLst>
        </pc:spChg>
        <pc:spChg chg="add mod">
          <ac:chgData name="Santhosh kumar Bammidi" userId="35c768302d7541f7" providerId="LiveId" clId="{42E7249E-9565-4A08-A59E-62438E6FE8CE}" dt="2025-04-25T07:10:23.603" v="528" actId="1076"/>
          <ac:spMkLst>
            <pc:docMk/>
            <pc:sldMk cId="2524580296" sldId="362"/>
            <ac:spMk id="5" creationId="{AE586C4C-9068-DC60-9C9D-A1070F7F73A9}"/>
          </ac:spMkLst>
        </pc:spChg>
      </pc:sldChg>
      <pc:sldChg chg="del">
        <pc:chgData name="Santhosh kumar Bammidi" userId="35c768302d7541f7" providerId="LiveId" clId="{42E7249E-9565-4A08-A59E-62438E6FE8CE}" dt="2025-04-25T07:12:08.601" v="534" actId="47"/>
        <pc:sldMkLst>
          <pc:docMk/>
          <pc:sldMk cId="1700940091" sldId="383"/>
        </pc:sldMkLst>
      </pc:sldChg>
      <pc:sldChg chg="addSp delSp modSp del mod">
        <pc:chgData name="Santhosh kumar Bammidi" userId="35c768302d7541f7" providerId="LiveId" clId="{42E7249E-9565-4A08-A59E-62438E6FE8CE}" dt="2025-04-25T05:46:53.079" v="12" actId="2696"/>
        <pc:sldMkLst>
          <pc:docMk/>
          <pc:sldMk cId="2926332141" sldId="390"/>
        </pc:sldMkLst>
        <pc:spChg chg="del">
          <ac:chgData name="Santhosh kumar Bammidi" userId="35c768302d7541f7" providerId="LiveId" clId="{42E7249E-9565-4A08-A59E-62438E6FE8CE}" dt="2025-04-25T05:45:39.935" v="1" actId="478"/>
          <ac:spMkLst>
            <pc:docMk/>
            <pc:sldMk cId="2926332141" sldId="390"/>
            <ac:spMk id="2" creationId="{108FBC78-66E7-45DE-B5B9-64E043635320}"/>
          </ac:spMkLst>
        </pc:spChg>
        <pc:spChg chg="add mod">
          <ac:chgData name="Santhosh kumar Bammidi" userId="35c768302d7541f7" providerId="LiveId" clId="{42E7249E-9565-4A08-A59E-62438E6FE8CE}" dt="2025-04-25T05:45:32.742" v="0" actId="478"/>
          <ac:spMkLst>
            <pc:docMk/>
            <pc:sldMk cId="2926332141" sldId="390"/>
            <ac:spMk id="4" creationId="{4F33ACDA-57A3-5446-BA69-A6DEB2D1B0DD}"/>
          </ac:spMkLst>
        </pc:spChg>
        <pc:spChg chg="del">
          <ac:chgData name="Santhosh kumar Bammidi" userId="35c768302d7541f7" providerId="LiveId" clId="{42E7249E-9565-4A08-A59E-62438E6FE8CE}" dt="2025-04-25T05:45:32.742" v="0" actId="478"/>
          <ac:spMkLst>
            <pc:docMk/>
            <pc:sldMk cId="2926332141" sldId="390"/>
            <ac:spMk id="5" creationId="{FE669A56-DEF5-6757-6DF5-14892302A221}"/>
          </ac:spMkLst>
        </pc:spChg>
        <pc:spChg chg="add mod">
          <ac:chgData name="Santhosh kumar Bammidi" userId="35c768302d7541f7" providerId="LiveId" clId="{42E7249E-9565-4A08-A59E-62438E6FE8CE}" dt="2025-04-25T05:45:39.935" v="1" actId="478"/>
          <ac:spMkLst>
            <pc:docMk/>
            <pc:sldMk cId="2926332141" sldId="390"/>
            <ac:spMk id="7" creationId="{33F5A0F5-C0AC-B1C8-7D8C-9F891DADA0F4}"/>
          </ac:spMkLst>
        </pc:spChg>
        <pc:spChg chg="add del mod">
          <ac:chgData name="Santhosh kumar Bammidi" userId="35c768302d7541f7" providerId="LiveId" clId="{42E7249E-9565-4A08-A59E-62438E6FE8CE}" dt="2025-04-25T05:46:39.462" v="11" actId="478"/>
          <ac:spMkLst>
            <pc:docMk/>
            <pc:sldMk cId="2926332141" sldId="390"/>
            <ac:spMk id="9" creationId="{E701B588-0315-D841-3694-12F043C9B069}"/>
          </ac:spMkLst>
        </pc:spChg>
        <pc:picChg chg="add del">
          <ac:chgData name="Santhosh kumar Bammidi" userId="35c768302d7541f7" providerId="LiveId" clId="{42E7249E-9565-4A08-A59E-62438E6FE8CE}" dt="2025-04-25T05:46:39.462" v="11" actId="478"/>
          <ac:picMkLst>
            <pc:docMk/>
            <pc:sldMk cId="2926332141" sldId="390"/>
            <ac:picMk id="11" creationId="{C1F73E38-9072-B852-6B1C-EC2330D6F723}"/>
          </ac:picMkLst>
        </pc:picChg>
      </pc:sldChg>
      <pc:sldChg chg="del">
        <pc:chgData name="Santhosh kumar Bammidi" userId="35c768302d7541f7" providerId="LiveId" clId="{42E7249E-9565-4A08-A59E-62438E6FE8CE}" dt="2025-04-25T07:12:08.601" v="534" actId="47"/>
        <pc:sldMkLst>
          <pc:docMk/>
          <pc:sldMk cId="1957540715" sldId="422"/>
        </pc:sldMkLst>
      </pc:sldChg>
      <pc:sldChg chg="addSp delSp modSp mod">
        <pc:chgData name="Santhosh kumar Bammidi" userId="35c768302d7541f7" providerId="LiveId" clId="{42E7249E-9565-4A08-A59E-62438E6FE8CE}" dt="2025-04-25T05:59:22.680" v="209" actId="122"/>
        <pc:sldMkLst>
          <pc:docMk/>
          <pc:sldMk cId="3550377721" sldId="423"/>
        </pc:sldMkLst>
        <pc:spChg chg="del">
          <ac:chgData name="Santhosh kumar Bammidi" userId="35c768302d7541f7" providerId="LiveId" clId="{42E7249E-9565-4A08-A59E-62438E6FE8CE}" dt="2025-04-25T05:46:04.944" v="9" actId="478"/>
          <ac:spMkLst>
            <pc:docMk/>
            <pc:sldMk cId="3550377721" sldId="423"/>
            <ac:spMk id="2" creationId="{05A06B00-81F0-AB7C-411C-51E96EE95CC0}"/>
          </ac:spMkLst>
        </pc:spChg>
        <pc:spChg chg="del">
          <ac:chgData name="Santhosh kumar Bammidi" userId="35c768302d7541f7" providerId="LiveId" clId="{42E7249E-9565-4A08-A59E-62438E6FE8CE}" dt="2025-04-25T05:47:33.238" v="24" actId="478"/>
          <ac:spMkLst>
            <pc:docMk/>
            <pc:sldMk cId="3550377721" sldId="423"/>
            <ac:spMk id="4" creationId="{C03EDA80-6968-DCB5-8E1C-5C8EED087514}"/>
          </ac:spMkLst>
        </pc:spChg>
        <pc:spChg chg="del">
          <ac:chgData name="Santhosh kumar Bammidi" userId="35c768302d7541f7" providerId="LiveId" clId="{42E7249E-9565-4A08-A59E-62438E6FE8CE}" dt="2025-04-25T05:45:59.894" v="7" actId="478"/>
          <ac:spMkLst>
            <pc:docMk/>
            <pc:sldMk cId="3550377721" sldId="423"/>
            <ac:spMk id="5" creationId="{6E9E3686-9188-C329-1F07-0073C5108EA1}"/>
          </ac:spMkLst>
        </pc:spChg>
        <pc:spChg chg="add del mod">
          <ac:chgData name="Santhosh kumar Bammidi" userId="35c768302d7541f7" providerId="LiveId" clId="{42E7249E-9565-4A08-A59E-62438E6FE8CE}" dt="2025-04-25T05:45:51.732" v="3" actId="478"/>
          <ac:spMkLst>
            <pc:docMk/>
            <pc:sldMk cId="3550377721" sldId="423"/>
            <ac:spMk id="6" creationId="{1FCCA1E6-63F2-71EB-7060-58664A91DB10}"/>
          </ac:spMkLst>
        </pc:spChg>
        <pc:spChg chg="del mod">
          <ac:chgData name="Santhosh kumar Bammidi" userId="35c768302d7541f7" providerId="LiveId" clId="{42E7249E-9565-4A08-A59E-62438E6FE8CE}" dt="2025-04-25T05:45:54.637" v="5" actId="478"/>
          <ac:spMkLst>
            <pc:docMk/>
            <pc:sldMk cId="3550377721" sldId="423"/>
            <ac:spMk id="7" creationId="{A122D19B-A04F-A214-7C2A-043A8FF5F93E}"/>
          </ac:spMkLst>
        </pc:spChg>
        <pc:spChg chg="del">
          <ac:chgData name="Santhosh kumar Bammidi" userId="35c768302d7541f7" providerId="LiveId" clId="{42E7249E-9565-4A08-A59E-62438E6FE8CE}" dt="2025-04-25T05:45:50.222" v="2" actId="478"/>
          <ac:spMkLst>
            <pc:docMk/>
            <pc:sldMk cId="3550377721" sldId="423"/>
            <ac:spMk id="8" creationId="{7485923E-6974-86B6-0755-BF6923318FFF}"/>
          </ac:spMkLst>
        </pc:spChg>
        <pc:spChg chg="del">
          <ac:chgData name="Santhosh kumar Bammidi" userId="35c768302d7541f7" providerId="LiveId" clId="{42E7249E-9565-4A08-A59E-62438E6FE8CE}" dt="2025-04-25T05:47:01.827" v="14" actId="478"/>
          <ac:spMkLst>
            <pc:docMk/>
            <pc:sldMk cId="3550377721" sldId="423"/>
            <ac:spMk id="9" creationId="{0631C59D-623C-2922-32F1-0CD378A72CBE}"/>
          </ac:spMkLst>
        </pc:spChg>
        <pc:spChg chg="del">
          <ac:chgData name="Santhosh kumar Bammidi" userId="35c768302d7541f7" providerId="LiveId" clId="{42E7249E-9565-4A08-A59E-62438E6FE8CE}" dt="2025-04-25T05:47:07.656" v="16" actId="478"/>
          <ac:spMkLst>
            <pc:docMk/>
            <pc:sldMk cId="3550377721" sldId="423"/>
            <ac:spMk id="10" creationId="{B9F99B43-599D-964C-EB28-3A696DFC19BB}"/>
          </ac:spMkLst>
        </pc:spChg>
        <pc:spChg chg="del">
          <ac:chgData name="Santhosh kumar Bammidi" userId="35c768302d7541f7" providerId="LiveId" clId="{42E7249E-9565-4A08-A59E-62438E6FE8CE}" dt="2025-04-25T05:47:10.714" v="18" actId="478"/>
          <ac:spMkLst>
            <pc:docMk/>
            <pc:sldMk cId="3550377721" sldId="423"/>
            <ac:spMk id="11" creationId="{0305683C-6CEE-6375-0D41-7E8647D67187}"/>
          </ac:spMkLst>
        </pc:spChg>
        <pc:spChg chg="del">
          <ac:chgData name="Santhosh kumar Bammidi" userId="35c768302d7541f7" providerId="LiveId" clId="{42E7249E-9565-4A08-A59E-62438E6FE8CE}" dt="2025-04-25T05:47:21.515" v="22" actId="478"/>
          <ac:spMkLst>
            <pc:docMk/>
            <pc:sldMk cId="3550377721" sldId="423"/>
            <ac:spMk id="12" creationId="{D8D5F7B1-BC76-8FF7-69F0-455453D25561}"/>
          </ac:spMkLst>
        </pc:spChg>
        <pc:spChg chg="add del mod">
          <ac:chgData name="Santhosh kumar Bammidi" userId="35c768302d7541f7" providerId="LiveId" clId="{42E7249E-9565-4A08-A59E-62438E6FE8CE}" dt="2025-04-25T05:45:57.082" v="6" actId="478"/>
          <ac:spMkLst>
            <pc:docMk/>
            <pc:sldMk cId="3550377721" sldId="423"/>
            <ac:spMk id="14" creationId="{CA157A52-3CEF-9D69-56D8-D257F1B051E1}"/>
          </ac:spMkLst>
        </pc:spChg>
        <pc:spChg chg="add del mod">
          <ac:chgData name="Santhosh kumar Bammidi" userId="35c768302d7541f7" providerId="LiveId" clId="{42E7249E-9565-4A08-A59E-62438E6FE8CE}" dt="2025-04-25T05:46:02.145" v="8" actId="478"/>
          <ac:spMkLst>
            <pc:docMk/>
            <pc:sldMk cId="3550377721" sldId="423"/>
            <ac:spMk id="16" creationId="{01BE6A43-9137-3724-4602-4C1226D4D446}"/>
          </ac:spMkLst>
        </pc:spChg>
        <pc:spChg chg="add del mod">
          <ac:chgData name="Santhosh kumar Bammidi" userId="35c768302d7541f7" providerId="LiveId" clId="{42E7249E-9565-4A08-A59E-62438E6FE8CE}" dt="2025-04-25T05:46:57.322" v="13" actId="478"/>
          <ac:spMkLst>
            <pc:docMk/>
            <pc:sldMk cId="3550377721" sldId="423"/>
            <ac:spMk id="18" creationId="{74B3EFA4-951C-5A3E-B090-4488C6AA3365}"/>
          </ac:spMkLst>
        </pc:spChg>
        <pc:spChg chg="add del mod">
          <ac:chgData name="Santhosh kumar Bammidi" userId="35c768302d7541f7" providerId="LiveId" clId="{42E7249E-9565-4A08-A59E-62438E6FE8CE}" dt="2025-04-25T05:47:04.363" v="15" actId="478"/>
          <ac:spMkLst>
            <pc:docMk/>
            <pc:sldMk cId="3550377721" sldId="423"/>
            <ac:spMk id="20" creationId="{1C561ABA-511F-94FB-BAB9-90514D0719E9}"/>
          </ac:spMkLst>
        </pc:spChg>
        <pc:spChg chg="add del mod">
          <ac:chgData name="Santhosh kumar Bammidi" userId="35c768302d7541f7" providerId="LiveId" clId="{42E7249E-9565-4A08-A59E-62438E6FE8CE}" dt="2025-04-25T05:47:08.795" v="17" actId="478"/>
          <ac:spMkLst>
            <pc:docMk/>
            <pc:sldMk cId="3550377721" sldId="423"/>
            <ac:spMk id="22" creationId="{3B63AF79-48F5-DF0E-61E2-125F6D0251F1}"/>
          </ac:spMkLst>
        </pc:spChg>
        <pc:spChg chg="add del mod">
          <ac:chgData name="Santhosh kumar Bammidi" userId="35c768302d7541f7" providerId="LiveId" clId="{42E7249E-9565-4A08-A59E-62438E6FE8CE}" dt="2025-04-25T05:47:14.252" v="19" actId="478"/>
          <ac:spMkLst>
            <pc:docMk/>
            <pc:sldMk cId="3550377721" sldId="423"/>
            <ac:spMk id="24" creationId="{5FAE16CB-694A-46F6-1D64-4FE152216B04}"/>
          </ac:spMkLst>
        </pc:spChg>
        <pc:spChg chg="add del mod">
          <ac:chgData name="Santhosh kumar Bammidi" userId="35c768302d7541f7" providerId="LiveId" clId="{42E7249E-9565-4A08-A59E-62438E6FE8CE}" dt="2025-04-25T05:47:18.485" v="21" actId="478"/>
          <ac:spMkLst>
            <pc:docMk/>
            <pc:sldMk cId="3550377721" sldId="423"/>
            <ac:spMk id="26" creationId="{DE1079CA-5A81-E5B4-3037-DAFCB4B6D304}"/>
          </ac:spMkLst>
        </pc:spChg>
        <pc:spChg chg="add del mod">
          <ac:chgData name="Santhosh kumar Bammidi" userId="35c768302d7541f7" providerId="LiveId" clId="{42E7249E-9565-4A08-A59E-62438E6FE8CE}" dt="2025-04-25T05:47:22.613" v="23" actId="478"/>
          <ac:spMkLst>
            <pc:docMk/>
            <pc:sldMk cId="3550377721" sldId="423"/>
            <ac:spMk id="28" creationId="{366199F6-7941-1D61-FE88-278051CE7DBC}"/>
          </ac:spMkLst>
        </pc:spChg>
        <pc:spChg chg="add mod">
          <ac:chgData name="Santhosh kumar Bammidi" userId="35c768302d7541f7" providerId="LiveId" clId="{42E7249E-9565-4A08-A59E-62438E6FE8CE}" dt="2025-04-25T05:56:09.820" v="196" actId="1076"/>
          <ac:spMkLst>
            <pc:docMk/>
            <pc:sldMk cId="3550377721" sldId="423"/>
            <ac:spMk id="29" creationId="{E2943DEC-D76F-7772-8BF5-2B4959AC8B0F}"/>
          </ac:spMkLst>
        </pc:spChg>
        <pc:spChg chg="add del mod">
          <ac:chgData name="Santhosh kumar Bammidi" userId="35c768302d7541f7" providerId="LiveId" clId="{42E7249E-9565-4A08-A59E-62438E6FE8CE}" dt="2025-04-25T05:56:21.057" v="198" actId="478"/>
          <ac:spMkLst>
            <pc:docMk/>
            <pc:sldMk cId="3550377721" sldId="423"/>
            <ac:spMk id="30" creationId="{9CE23944-D6B2-CAF5-F6C2-565082B5F4E4}"/>
          </ac:spMkLst>
        </pc:spChg>
        <pc:spChg chg="add mod">
          <ac:chgData name="Santhosh kumar Bammidi" userId="35c768302d7541f7" providerId="LiveId" clId="{42E7249E-9565-4A08-A59E-62438E6FE8CE}" dt="2025-04-25T05:59:22.680" v="209" actId="122"/>
          <ac:spMkLst>
            <pc:docMk/>
            <pc:sldMk cId="3550377721" sldId="423"/>
            <ac:spMk id="31" creationId="{FE74CED0-D82C-D3C8-5DAF-B6AE7EB98F14}"/>
          </ac:spMkLst>
        </pc:spChg>
        <pc:spChg chg="del">
          <ac:chgData name="Santhosh kumar Bammidi" userId="35c768302d7541f7" providerId="LiveId" clId="{42E7249E-9565-4A08-A59E-62438E6FE8CE}" dt="2025-04-25T05:47:16.506" v="20" actId="478"/>
          <ac:spMkLst>
            <pc:docMk/>
            <pc:sldMk cId="3550377721" sldId="423"/>
            <ac:spMk id="128" creationId="{DB79F15A-2267-4807-5866-B20FEE6210C3}"/>
          </ac:spMkLst>
        </pc:spChg>
      </pc:sldChg>
      <pc:sldChg chg="addSp delSp modSp mod">
        <pc:chgData name="Santhosh kumar Bammidi" userId="35c768302d7541f7" providerId="LiveId" clId="{42E7249E-9565-4A08-A59E-62438E6FE8CE}" dt="2025-04-25T11:21:37.999" v="548" actId="20577"/>
        <pc:sldMkLst>
          <pc:docMk/>
          <pc:sldMk cId="659870594" sldId="424"/>
        </pc:sldMkLst>
        <pc:spChg chg="del">
          <ac:chgData name="Santhosh kumar Bammidi" userId="35c768302d7541f7" providerId="LiveId" clId="{42E7249E-9565-4A08-A59E-62438E6FE8CE}" dt="2025-04-25T05:59:29.309" v="210" actId="478"/>
          <ac:spMkLst>
            <pc:docMk/>
            <pc:sldMk cId="659870594" sldId="424"/>
            <ac:spMk id="3" creationId="{95DF8B25-0ADF-1ADD-BD41-5B90D9637D93}"/>
          </ac:spMkLst>
        </pc:spChg>
        <pc:spChg chg="del">
          <ac:chgData name="Santhosh kumar Bammidi" userId="35c768302d7541f7" providerId="LiveId" clId="{42E7249E-9565-4A08-A59E-62438E6FE8CE}" dt="2025-04-25T05:59:36.342" v="211" actId="478"/>
          <ac:spMkLst>
            <pc:docMk/>
            <pc:sldMk cId="659870594" sldId="424"/>
            <ac:spMk id="4" creationId="{590F46CB-0B7A-A9A2-9C2F-D5CF654A8840}"/>
          </ac:spMkLst>
        </pc:spChg>
        <pc:spChg chg="add mod">
          <ac:chgData name="Santhosh kumar Bammidi" userId="35c768302d7541f7" providerId="LiveId" clId="{42E7249E-9565-4A08-A59E-62438E6FE8CE}" dt="2025-04-25T11:21:37.999" v="548" actId="20577"/>
          <ac:spMkLst>
            <pc:docMk/>
            <pc:sldMk cId="659870594" sldId="424"/>
            <ac:spMk id="5" creationId="{A2D46060-AC6E-A098-428B-2523CB0D2346}"/>
          </ac:spMkLst>
        </pc:spChg>
        <pc:spChg chg="del">
          <ac:chgData name="Santhosh kumar Bammidi" userId="35c768302d7541f7" providerId="LiveId" clId="{42E7249E-9565-4A08-A59E-62438E6FE8CE}" dt="2025-04-25T05:59:44.377" v="213" actId="478"/>
          <ac:spMkLst>
            <pc:docMk/>
            <pc:sldMk cId="659870594" sldId="424"/>
            <ac:spMk id="6" creationId="{1D203055-6DF4-BCD2-77BD-F79204FFDCC7}"/>
          </ac:spMkLst>
        </pc:spChg>
        <pc:spChg chg="del">
          <ac:chgData name="Santhosh kumar Bammidi" userId="35c768302d7541f7" providerId="LiveId" clId="{42E7249E-9565-4A08-A59E-62438E6FE8CE}" dt="2025-04-25T05:59:52.974" v="217" actId="478"/>
          <ac:spMkLst>
            <pc:docMk/>
            <pc:sldMk cId="659870594" sldId="424"/>
            <ac:spMk id="8" creationId="{FA432E3E-EA7A-9CD7-4129-C934D72B8573}"/>
          </ac:spMkLst>
        </pc:spChg>
        <pc:spChg chg="del">
          <ac:chgData name="Santhosh kumar Bammidi" userId="35c768302d7541f7" providerId="LiveId" clId="{42E7249E-9565-4A08-A59E-62438E6FE8CE}" dt="2025-04-25T05:59:57.288" v="219" actId="478"/>
          <ac:spMkLst>
            <pc:docMk/>
            <pc:sldMk cId="659870594" sldId="424"/>
            <ac:spMk id="9" creationId="{1E113CDA-01D4-F4BB-5F4A-6CBB49FE945C}"/>
          </ac:spMkLst>
        </pc:spChg>
        <pc:spChg chg="del">
          <ac:chgData name="Santhosh kumar Bammidi" userId="35c768302d7541f7" providerId="LiveId" clId="{42E7249E-9565-4A08-A59E-62438E6FE8CE}" dt="2025-04-25T06:00:06.422" v="223" actId="478"/>
          <ac:spMkLst>
            <pc:docMk/>
            <pc:sldMk cId="659870594" sldId="424"/>
            <ac:spMk id="10" creationId="{0AE61E42-F03D-8C39-E1A3-8A7622BCC237}"/>
          </ac:spMkLst>
        </pc:spChg>
        <pc:spChg chg="del">
          <ac:chgData name="Santhosh kumar Bammidi" userId="35c768302d7541f7" providerId="LiveId" clId="{42E7249E-9565-4A08-A59E-62438E6FE8CE}" dt="2025-04-25T06:00:14.750" v="225" actId="478"/>
          <ac:spMkLst>
            <pc:docMk/>
            <pc:sldMk cId="659870594" sldId="424"/>
            <ac:spMk id="11" creationId="{F41A707F-33B5-D1F1-5210-BB45608B922C}"/>
          </ac:spMkLst>
        </pc:spChg>
        <pc:spChg chg="del">
          <ac:chgData name="Santhosh kumar Bammidi" userId="35c768302d7541f7" providerId="LiveId" clId="{42E7249E-9565-4A08-A59E-62438E6FE8CE}" dt="2025-04-25T06:00:19.194" v="227" actId="478"/>
          <ac:spMkLst>
            <pc:docMk/>
            <pc:sldMk cId="659870594" sldId="424"/>
            <ac:spMk id="12" creationId="{76B96F17-8680-B35B-44A9-B443514F08DD}"/>
          </ac:spMkLst>
        </pc:spChg>
        <pc:spChg chg="add del mod">
          <ac:chgData name="Santhosh kumar Bammidi" userId="35c768302d7541f7" providerId="LiveId" clId="{42E7249E-9565-4A08-A59E-62438E6FE8CE}" dt="2025-04-25T05:59:41.355" v="212" actId="478"/>
          <ac:spMkLst>
            <pc:docMk/>
            <pc:sldMk cId="659870594" sldId="424"/>
            <ac:spMk id="13" creationId="{30458225-5497-8A65-753E-6E2C9748C16A}"/>
          </ac:spMkLst>
        </pc:spChg>
        <pc:spChg chg="del">
          <ac:chgData name="Santhosh kumar Bammidi" userId="35c768302d7541f7" providerId="LiveId" clId="{42E7249E-9565-4A08-A59E-62438E6FE8CE}" dt="2025-04-25T05:59:48.094" v="215" actId="478"/>
          <ac:spMkLst>
            <pc:docMk/>
            <pc:sldMk cId="659870594" sldId="424"/>
            <ac:spMk id="14" creationId="{D31DF342-31F8-B6F5-86E4-DE864A8F83FE}"/>
          </ac:spMkLst>
        </pc:spChg>
        <pc:spChg chg="add del mod">
          <ac:chgData name="Santhosh kumar Bammidi" userId="35c768302d7541f7" providerId="LiveId" clId="{42E7249E-9565-4A08-A59E-62438E6FE8CE}" dt="2025-04-25T05:59:45.200" v="214" actId="478"/>
          <ac:spMkLst>
            <pc:docMk/>
            <pc:sldMk cId="659870594" sldId="424"/>
            <ac:spMk id="16" creationId="{A5FDF01C-271A-614C-872F-802ABCEB9FCF}"/>
          </ac:spMkLst>
        </pc:spChg>
        <pc:spChg chg="add del mod">
          <ac:chgData name="Santhosh kumar Bammidi" userId="35c768302d7541f7" providerId="LiveId" clId="{42E7249E-9565-4A08-A59E-62438E6FE8CE}" dt="2025-04-25T05:59:50.619" v="216" actId="478"/>
          <ac:spMkLst>
            <pc:docMk/>
            <pc:sldMk cId="659870594" sldId="424"/>
            <ac:spMk id="18" creationId="{C2769E5D-E9D5-DD7A-A824-43DCB8354756}"/>
          </ac:spMkLst>
        </pc:spChg>
        <pc:spChg chg="add del mod">
          <ac:chgData name="Santhosh kumar Bammidi" userId="35c768302d7541f7" providerId="LiveId" clId="{42E7249E-9565-4A08-A59E-62438E6FE8CE}" dt="2025-04-25T05:59:54.515" v="218" actId="478"/>
          <ac:spMkLst>
            <pc:docMk/>
            <pc:sldMk cId="659870594" sldId="424"/>
            <ac:spMk id="20" creationId="{8D3323C3-863D-1691-9F6C-47D4739C6ADE}"/>
          </ac:spMkLst>
        </pc:spChg>
        <pc:spChg chg="add del mod">
          <ac:chgData name="Santhosh kumar Bammidi" userId="35c768302d7541f7" providerId="LiveId" clId="{42E7249E-9565-4A08-A59E-62438E6FE8CE}" dt="2025-04-25T05:59:58.369" v="220" actId="478"/>
          <ac:spMkLst>
            <pc:docMk/>
            <pc:sldMk cId="659870594" sldId="424"/>
            <ac:spMk id="22" creationId="{0425E89B-C35E-8E80-0A05-E6BAA2588372}"/>
          </ac:spMkLst>
        </pc:spChg>
        <pc:spChg chg="add del mod">
          <ac:chgData name="Santhosh kumar Bammidi" userId="35c768302d7541f7" providerId="LiveId" clId="{42E7249E-9565-4A08-A59E-62438E6FE8CE}" dt="2025-04-25T06:00:05.103" v="222" actId="478"/>
          <ac:spMkLst>
            <pc:docMk/>
            <pc:sldMk cId="659870594" sldId="424"/>
            <ac:spMk id="24" creationId="{484C0CF1-ADF1-5EF9-CA62-AF3D065AFA44}"/>
          </ac:spMkLst>
        </pc:spChg>
        <pc:spChg chg="add del mod">
          <ac:chgData name="Santhosh kumar Bammidi" userId="35c768302d7541f7" providerId="LiveId" clId="{42E7249E-9565-4A08-A59E-62438E6FE8CE}" dt="2025-04-25T06:00:09.485" v="224" actId="478"/>
          <ac:spMkLst>
            <pc:docMk/>
            <pc:sldMk cId="659870594" sldId="424"/>
            <ac:spMk id="26" creationId="{2F661F25-176A-CF62-0BC8-79049C44D4F3}"/>
          </ac:spMkLst>
        </pc:spChg>
        <pc:spChg chg="add del mod">
          <ac:chgData name="Santhosh kumar Bammidi" userId="35c768302d7541f7" providerId="LiveId" clId="{42E7249E-9565-4A08-A59E-62438E6FE8CE}" dt="2025-04-25T06:00:15.819" v="226" actId="478"/>
          <ac:spMkLst>
            <pc:docMk/>
            <pc:sldMk cId="659870594" sldId="424"/>
            <ac:spMk id="28" creationId="{DF0DFC30-8517-7330-59A3-3AB1F3BB8314}"/>
          </ac:spMkLst>
        </pc:spChg>
        <pc:spChg chg="add del mod">
          <ac:chgData name="Santhosh kumar Bammidi" userId="35c768302d7541f7" providerId="LiveId" clId="{42E7249E-9565-4A08-A59E-62438E6FE8CE}" dt="2025-04-25T06:02:24.546" v="244"/>
          <ac:spMkLst>
            <pc:docMk/>
            <pc:sldMk cId="659870594" sldId="424"/>
            <ac:spMk id="29" creationId="{C339E391-FB95-DABD-C54F-465EAC8B1A52}"/>
          </ac:spMkLst>
        </pc:spChg>
        <pc:spChg chg="add">
          <ac:chgData name="Santhosh kumar Bammidi" userId="35c768302d7541f7" providerId="LiveId" clId="{42E7249E-9565-4A08-A59E-62438E6FE8CE}" dt="2025-04-25T06:01:46.077" v="239"/>
          <ac:spMkLst>
            <pc:docMk/>
            <pc:sldMk cId="659870594" sldId="424"/>
            <ac:spMk id="30" creationId="{DD000721-8A7C-3BC2-8346-FC6815BAD344}"/>
          </ac:spMkLst>
        </pc:spChg>
        <pc:spChg chg="add">
          <ac:chgData name="Santhosh kumar Bammidi" userId="35c768302d7541f7" providerId="LiveId" clId="{42E7249E-9565-4A08-A59E-62438E6FE8CE}" dt="2025-04-25T06:01:51.572" v="241"/>
          <ac:spMkLst>
            <pc:docMk/>
            <pc:sldMk cId="659870594" sldId="424"/>
            <ac:spMk id="31" creationId="{FC134C87-C791-0530-6E24-DC35CABC6B88}"/>
          </ac:spMkLst>
        </pc:spChg>
        <pc:spChg chg="add">
          <ac:chgData name="Santhosh kumar Bammidi" userId="35c768302d7541f7" providerId="LiveId" clId="{42E7249E-9565-4A08-A59E-62438E6FE8CE}" dt="2025-04-25T06:01:57.679" v="242"/>
          <ac:spMkLst>
            <pc:docMk/>
            <pc:sldMk cId="659870594" sldId="424"/>
            <ac:spMk id="32" creationId="{775F0E0D-3731-50B5-BC86-F028DFA41A19}"/>
          </ac:spMkLst>
        </pc:spChg>
        <pc:spChg chg="add mod">
          <ac:chgData name="Santhosh kumar Bammidi" userId="35c768302d7541f7" providerId="LiveId" clId="{42E7249E-9565-4A08-A59E-62438E6FE8CE}" dt="2025-04-25T06:03:11.861" v="256" actId="2711"/>
          <ac:spMkLst>
            <pc:docMk/>
            <pc:sldMk cId="659870594" sldId="424"/>
            <ac:spMk id="33" creationId="{D6C81C01-9A8E-679D-BC7A-6837C4BA180A}"/>
          </ac:spMkLst>
        </pc:spChg>
        <pc:spChg chg="del">
          <ac:chgData name="Santhosh kumar Bammidi" userId="35c768302d7541f7" providerId="LiveId" clId="{42E7249E-9565-4A08-A59E-62438E6FE8CE}" dt="2025-04-25T06:00:01.818" v="221" actId="478"/>
          <ac:spMkLst>
            <pc:docMk/>
            <pc:sldMk cId="659870594" sldId="424"/>
            <ac:spMk id="44" creationId="{1658BEC8-C84F-6B53-6294-0FA314DFD712}"/>
          </ac:spMkLst>
        </pc:spChg>
      </pc:sldChg>
      <pc:sldChg chg="addSp delSp modSp mod">
        <pc:chgData name="Santhosh kumar Bammidi" userId="35c768302d7541f7" providerId="LiveId" clId="{42E7249E-9565-4A08-A59E-62438E6FE8CE}" dt="2025-04-25T06:11:51.729" v="331" actId="2711"/>
        <pc:sldMkLst>
          <pc:docMk/>
          <pc:sldMk cId="2501439072" sldId="426"/>
        </pc:sldMkLst>
        <pc:spChg chg="del">
          <ac:chgData name="Santhosh kumar Bammidi" userId="35c768302d7541f7" providerId="LiveId" clId="{42E7249E-9565-4A08-A59E-62438E6FE8CE}" dt="2025-04-25T06:06:55.035" v="287" actId="478"/>
          <ac:spMkLst>
            <pc:docMk/>
            <pc:sldMk cId="2501439072" sldId="426"/>
            <ac:spMk id="4" creationId="{3B29D3AC-548B-9C95-072E-6D9885577042}"/>
          </ac:spMkLst>
        </pc:spChg>
        <pc:spChg chg="del">
          <ac:chgData name="Santhosh kumar Bammidi" userId="35c768302d7541f7" providerId="LiveId" clId="{42E7249E-9565-4A08-A59E-62438E6FE8CE}" dt="2025-04-25T06:06:48.156" v="285" actId="478"/>
          <ac:spMkLst>
            <pc:docMk/>
            <pc:sldMk cId="2501439072" sldId="426"/>
            <ac:spMk id="5" creationId="{708C5AEA-7884-E448-1CA4-A7798C7DDC4C}"/>
          </ac:spMkLst>
        </pc:spChg>
        <pc:spChg chg="del">
          <ac:chgData name="Santhosh kumar Bammidi" userId="35c768302d7541f7" providerId="LiveId" clId="{42E7249E-9565-4A08-A59E-62438E6FE8CE}" dt="2025-04-25T06:07:17" v="294" actId="478"/>
          <ac:spMkLst>
            <pc:docMk/>
            <pc:sldMk cId="2501439072" sldId="426"/>
            <ac:spMk id="6" creationId="{6B0B7F78-0F16-3C6E-BA01-220068FBC010}"/>
          </ac:spMkLst>
        </pc:spChg>
        <pc:spChg chg="del">
          <ac:chgData name="Santhosh kumar Bammidi" userId="35c768302d7541f7" providerId="LiveId" clId="{42E7249E-9565-4A08-A59E-62438E6FE8CE}" dt="2025-04-25T06:06:32.577" v="283" actId="478"/>
          <ac:spMkLst>
            <pc:docMk/>
            <pc:sldMk cId="2501439072" sldId="426"/>
            <ac:spMk id="9" creationId="{28AB87FE-7B3B-7591-6A00-41287DE3E0AC}"/>
          </ac:spMkLst>
        </pc:spChg>
        <pc:spChg chg="add del mod">
          <ac:chgData name="Santhosh kumar Bammidi" userId="35c768302d7541f7" providerId="LiveId" clId="{42E7249E-9565-4A08-A59E-62438E6FE8CE}" dt="2025-04-25T06:06:35.817" v="284" actId="478"/>
          <ac:spMkLst>
            <pc:docMk/>
            <pc:sldMk cId="2501439072" sldId="426"/>
            <ac:spMk id="10" creationId="{7745A750-4284-B684-AC49-421F4376DEBF}"/>
          </ac:spMkLst>
        </pc:spChg>
        <pc:spChg chg="del">
          <ac:chgData name="Santhosh kumar Bammidi" userId="35c768302d7541f7" providerId="LiveId" clId="{42E7249E-9565-4A08-A59E-62438E6FE8CE}" dt="2025-04-25T06:06:32.577" v="283" actId="478"/>
          <ac:spMkLst>
            <pc:docMk/>
            <pc:sldMk cId="2501439072" sldId="426"/>
            <ac:spMk id="11" creationId="{9305E72F-72EB-FFBB-A77B-357A3B04E760}"/>
          </ac:spMkLst>
        </pc:spChg>
        <pc:spChg chg="add del mod">
          <ac:chgData name="Santhosh kumar Bammidi" userId="35c768302d7541f7" providerId="LiveId" clId="{42E7249E-9565-4A08-A59E-62438E6FE8CE}" dt="2025-04-25T06:06:35.817" v="284" actId="478"/>
          <ac:spMkLst>
            <pc:docMk/>
            <pc:sldMk cId="2501439072" sldId="426"/>
            <ac:spMk id="14" creationId="{0CF7CAF2-8FC5-C214-2BC2-F05DFFD20D04}"/>
          </ac:spMkLst>
        </pc:spChg>
        <pc:spChg chg="del">
          <ac:chgData name="Santhosh kumar Bammidi" userId="35c768302d7541f7" providerId="LiveId" clId="{42E7249E-9565-4A08-A59E-62438E6FE8CE}" dt="2025-04-25T06:07:22.272" v="296" actId="478"/>
          <ac:spMkLst>
            <pc:docMk/>
            <pc:sldMk cId="2501439072" sldId="426"/>
            <ac:spMk id="15" creationId="{865304AF-EFC8-08A7-8328-DA216A8CDFF2}"/>
          </ac:spMkLst>
        </pc:spChg>
        <pc:spChg chg="del">
          <ac:chgData name="Santhosh kumar Bammidi" userId="35c768302d7541f7" providerId="LiveId" clId="{42E7249E-9565-4A08-A59E-62438E6FE8CE}" dt="2025-04-25T06:06:35.817" v="284" actId="478"/>
          <ac:spMkLst>
            <pc:docMk/>
            <pc:sldMk cId="2501439072" sldId="426"/>
            <ac:spMk id="17" creationId="{966F79C5-5A44-4B37-D16F-E383E9D74433}"/>
          </ac:spMkLst>
        </pc:spChg>
        <pc:spChg chg="add del mod">
          <ac:chgData name="Santhosh kumar Bammidi" userId="35c768302d7541f7" providerId="LiveId" clId="{42E7249E-9565-4A08-A59E-62438E6FE8CE}" dt="2025-04-25T06:06:35.817" v="284" actId="478"/>
          <ac:spMkLst>
            <pc:docMk/>
            <pc:sldMk cId="2501439072" sldId="426"/>
            <ac:spMk id="19" creationId="{D6AC4AAB-A410-9F08-6D50-7E23384C33AF}"/>
          </ac:spMkLst>
        </pc:spChg>
        <pc:spChg chg="del">
          <ac:chgData name="Santhosh kumar Bammidi" userId="35c768302d7541f7" providerId="LiveId" clId="{42E7249E-9565-4A08-A59E-62438E6FE8CE}" dt="2025-04-25T06:07:01.890" v="289" actId="478"/>
          <ac:spMkLst>
            <pc:docMk/>
            <pc:sldMk cId="2501439072" sldId="426"/>
            <ac:spMk id="21" creationId="{7205B364-038A-F9BD-6953-E67B905B5C46}"/>
          </ac:spMkLst>
        </pc:spChg>
        <pc:spChg chg="add del mod">
          <ac:chgData name="Santhosh kumar Bammidi" userId="35c768302d7541f7" providerId="LiveId" clId="{42E7249E-9565-4A08-A59E-62438E6FE8CE}" dt="2025-04-25T06:06:35.817" v="284" actId="478"/>
          <ac:spMkLst>
            <pc:docMk/>
            <pc:sldMk cId="2501439072" sldId="426"/>
            <ac:spMk id="23" creationId="{026B3324-4E5F-A01C-DFEE-0BB043247B83}"/>
          </ac:spMkLst>
        </pc:spChg>
        <pc:spChg chg="add del mod">
          <ac:chgData name="Santhosh kumar Bammidi" userId="35c768302d7541f7" providerId="LiveId" clId="{42E7249E-9565-4A08-A59E-62438E6FE8CE}" dt="2025-04-25T06:07:04.743" v="290" actId="478"/>
          <ac:spMkLst>
            <pc:docMk/>
            <pc:sldMk cId="2501439072" sldId="426"/>
            <ac:spMk id="25" creationId="{EA7245E1-4C30-6E3B-02E6-A2871AA6BB45}"/>
          </ac:spMkLst>
        </pc:spChg>
        <pc:spChg chg="del">
          <ac:chgData name="Santhosh kumar Bammidi" userId="35c768302d7541f7" providerId="LiveId" clId="{42E7249E-9565-4A08-A59E-62438E6FE8CE}" dt="2025-04-25T06:06:35.817" v="284" actId="478"/>
          <ac:spMkLst>
            <pc:docMk/>
            <pc:sldMk cId="2501439072" sldId="426"/>
            <ac:spMk id="27" creationId="{04B7E917-DAD1-3BB5-7122-D40EB0F04703}"/>
          </ac:spMkLst>
        </pc:spChg>
        <pc:spChg chg="add del mod">
          <ac:chgData name="Santhosh kumar Bammidi" userId="35c768302d7541f7" providerId="LiveId" clId="{42E7249E-9565-4A08-A59E-62438E6FE8CE}" dt="2025-04-25T06:07:07.351" v="291" actId="478"/>
          <ac:spMkLst>
            <pc:docMk/>
            <pc:sldMk cId="2501439072" sldId="426"/>
            <ac:spMk id="29" creationId="{E3A2C48E-CD0B-6645-6F05-25F1B75CD00F}"/>
          </ac:spMkLst>
        </pc:spChg>
        <pc:spChg chg="add del mod">
          <ac:chgData name="Santhosh kumar Bammidi" userId="35c768302d7541f7" providerId="LiveId" clId="{42E7249E-9565-4A08-A59E-62438E6FE8CE}" dt="2025-04-25T06:06:50.976" v="286" actId="478"/>
          <ac:spMkLst>
            <pc:docMk/>
            <pc:sldMk cId="2501439072" sldId="426"/>
            <ac:spMk id="31" creationId="{121E62F0-DE5C-6C81-C343-307318694C7C}"/>
          </ac:spMkLst>
        </pc:spChg>
        <pc:spChg chg="add del mod">
          <ac:chgData name="Santhosh kumar Bammidi" userId="35c768302d7541f7" providerId="LiveId" clId="{42E7249E-9565-4A08-A59E-62438E6FE8CE}" dt="2025-04-25T06:06:56.163" v="288" actId="478"/>
          <ac:spMkLst>
            <pc:docMk/>
            <pc:sldMk cId="2501439072" sldId="426"/>
            <ac:spMk id="33" creationId="{0291231C-57F3-EF62-0E46-56D928521E37}"/>
          </ac:spMkLst>
        </pc:spChg>
        <pc:spChg chg="add del mod">
          <ac:chgData name="Santhosh kumar Bammidi" userId="35c768302d7541f7" providerId="LiveId" clId="{42E7249E-9565-4A08-A59E-62438E6FE8CE}" dt="2025-04-25T06:07:13.813" v="293" actId="478"/>
          <ac:spMkLst>
            <pc:docMk/>
            <pc:sldMk cId="2501439072" sldId="426"/>
            <ac:spMk id="35" creationId="{FDCE95AD-1AE2-B116-1640-45C32F054C75}"/>
          </ac:spMkLst>
        </pc:spChg>
        <pc:spChg chg="add del mod">
          <ac:chgData name="Santhosh kumar Bammidi" userId="35c768302d7541f7" providerId="LiveId" clId="{42E7249E-9565-4A08-A59E-62438E6FE8CE}" dt="2025-04-25T06:07:19.087" v="295" actId="478"/>
          <ac:spMkLst>
            <pc:docMk/>
            <pc:sldMk cId="2501439072" sldId="426"/>
            <ac:spMk id="38" creationId="{CC48CA6E-8078-2BFC-FD15-52ED30357254}"/>
          </ac:spMkLst>
        </pc:spChg>
        <pc:spChg chg="add mod">
          <ac:chgData name="Santhosh kumar Bammidi" userId="35c768302d7541f7" providerId="LiveId" clId="{42E7249E-9565-4A08-A59E-62438E6FE8CE}" dt="2025-04-25T06:11:51.729" v="331" actId="2711"/>
          <ac:spMkLst>
            <pc:docMk/>
            <pc:sldMk cId="2501439072" sldId="426"/>
            <ac:spMk id="39" creationId="{91B8DA5B-AB0A-C492-CD67-8722DAC93386}"/>
          </ac:spMkLst>
        </pc:spChg>
        <pc:spChg chg="del">
          <ac:chgData name="Santhosh kumar Bammidi" userId="35c768302d7541f7" providerId="LiveId" clId="{42E7249E-9565-4A08-A59E-62438E6FE8CE}" dt="2025-04-25T06:07:10.818" v="292" actId="478"/>
          <ac:spMkLst>
            <pc:docMk/>
            <pc:sldMk cId="2501439072" sldId="426"/>
            <ac:spMk id="64" creationId="{BB835906-12B0-A83F-C2F6-4121209DB81F}"/>
          </ac:spMkLst>
        </pc:spChg>
        <pc:spChg chg="del">
          <ac:chgData name="Santhosh kumar Bammidi" userId="35c768302d7541f7" providerId="LiveId" clId="{42E7249E-9565-4A08-A59E-62438E6FE8CE}" dt="2025-04-25T06:06:32.577" v="283" actId="478"/>
          <ac:spMkLst>
            <pc:docMk/>
            <pc:sldMk cId="2501439072" sldId="426"/>
            <ac:spMk id="89" creationId="{A289D314-DD04-67BD-D4E9-A1E194F0D83D}"/>
          </ac:spMkLst>
        </pc:spChg>
        <pc:spChg chg="del">
          <ac:chgData name="Santhosh kumar Bammidi" userId="35c768302d7541f7" providerId="LiveId" clId="{42E7249E-9565-4A08-A59E-62438E6FE8CE}" dt="2025-04-25T06:06:32.577" v="283" actId="478"/>
          <ac:spMkLst>
            <pc:docMk/>
            <pc:sldMk cId="2501439072" sldId="426"/>
            <ac:spMk id="93" creationId="{661B9F8C-06A6-C453-2C60-78603882910D}"/>
          </ac:spMkLst>
        </pc:spChg>
      </pc:sldChg>
      <pc:sldChg chg="addSp delSp modSp mod">
        <pc:chgData name="Santhosh kumar Bammidi" userId="35c768302d7541f7" providerId="LiveId" clId="{42E7249E-9565-4A08-A59E-62438E6FE8CE}" dt="2025-04-25T06:37:46.743" v="362" actId="1076"/>
        <pc:sldMkLst>
          <pc:docMk/>
          <pc:sldMk cId="1990767905" sldId="427"/>
        </pc:sldMkLst>
        <pc:spChg chg="del mod">
          <ac:chgData name="Santhosh kumar Bammidi" userId="35c768302d7541f7" providerId="LiveId" clId="{42E7249E-9565-4A08-A59E-62438E6FE8CE}" dt="2025-04-25T06:34:09.293" v="333" actId="478"/>
          <ac:spMkLst>
            <pc:docMk/>
            <pc:sldMk cId="1990767905" sldId="427"/>
            <ac:spMk id="3" creationId="{26A25EC5-D86E-3EBC-3A3A-2D395FED883C}"/>
          </ac:spMkLst>
        </pc:spChg>
        <pc:spChg chg="del">
          <ac:chgData name="Santhosh kumar Bammidi" userId="35c768302d7541f7" providerId="LiveId" clId="{42E7249E-9565-4A08-A59E-62438E6FE8CE}" dt="2025-04-25T06:34:16.447" v="335" actId="478"/>
          <ac:spMkLst>
            <pc:docMk/>
            <pc:sldMk cId="1990767905" sldId="427"/>
            <ac:spMk id="4" creationId="{FB947561-23F8-170B-35C9-7CBC05844C93}"/>
          </ac:spMkLst>
        </pc:spChg>
        <pc:spChg chg="del">
          <ac:chgData name="Santhosh kumar Bammidi" userId="35c768302d7541f7" providerId="LiveId" clId="{42E7249E-9565-4A08-A59E-62438E6FE8CE}" dt="2025-04-25T06:34:16.447" v="335" actId="478"/>
          <ac:spMkLst>
            <pc:docMk/>
            <pc:sldMk cId="1990767905" sldId="427"/>
            <ac:spMk id="5" creationId="{B6DB988D-8300-879F-756A-17CC39513957}"/>
          </ac:spMkLst>
        </pc:spChg>
        <pc:spChg chg="del">
          <ac:chgData name="Santhosh kumar Bammidi" userId="35c768302d7541f7" providerId="LiveId" clId="{42E7249E-9565-4A08-A59E-62438E6FE8CE}" dt="2025-04-25T06:34:16.447" v="335" actId="478"/>
          <ac:spMkLst>
            <pc:docMk/>
            <pc:sldMk cId="1990767905" sldId="427"/>
            <ac:spMk id="6" creationId="{572D3455-A0D9-5975-1D3F-C9B360842970}"/>
          </ac:spMkLst>
        </pc:spChg>
        <pc:spChg chg="del">
          <ac:chgData name="Santhosh kumar Bammidi" userId="35c768302d7541f7" providerId="LiveId" clId="{42E7249E-9565-4A08-A59E-62438E6FE8CE}" dt="2025-04-25T06:34:09.293" v="333" actId="478"/>
          <ac:spMkLst>
            <pc:docMk/>
            <pc:sldMk cId="1990767905" sldId="427"/>
            <ac:spMk id="8" creationId="{F5E7E894-AFE5-4B20-3214-FE1FC8916E69}"/>
          </ac:spMkLst>
        </pc:spChg>
        <pc:spChg chg="add del mod">
          <ac:chgData name="Santhosh kumar Bammidi" userId="35c768302d7541f7" providerId="LiveId" clId="{42E7249E-9565-4A08-A59E-62438E6FE8CE}" dt="2025-04-25T06:34:12.639" v="334" actId="478"/>
          <ac:spMkLst>
            <pc:docMk/>
            <pc:sldMk cId="1990767905" sldId="427"/>
            <ac:spMk id="9" creationId="{B8EF6685-13BE-41D2-B33A-2385E371D53A}"/>
          </ac:spMkLst>
        </pc:spChg>
        <pc:spChg chg="del">
          <ac:chgData name="Santhosh kumar Bammidi" userId="35c768302d7541f7" providerId="LiveId" clId="{42E7249E-9565-4A08-A59E-62438E6FE8CE}" dt="2025-04-25T06:34:09.293" v="333" actId="478"/>
          <ac:spMkLst>
            <pc:docMk/>
            <pc:sldMk cId="1990767905" sldId="427"/>
            <ac:spMk id="12" creationId="{1CDCA487-B26E-2BEB-38E9-F0785344CB8D}"/>
          </ac:spMkLst>
        </pc:spChg>
        <pc:spChg chg="del">
          <ac:chgData name="Santhosh kumar Bammidi" userId="35c768302d7541f7" providerId="LiveId" clId="{42E7249E-9565-4A08-A59E-62438E6FE8CE}" dt="2025-04-25T06:34:16.447" v="335" actId="478"/>
          <ac:spMkLst>
            <pc:docMk/>
            <pc:sldMk cId="1990767905" sldId="427"/>
            <ac:spMk id="13" creationId="{764CAD4D-FE34-0142-9A1E-83A8885F2228}"/>
          </ac:spMkLst>
        </pc:spChg>
        <pc:spChg chg="del">
          <ac:chgData name="Santhosh kumar Bammidi" userId="35c768302d7541f7" providerId="LiveId" clId="{42E7249E-9565-4A08-A59E-62438E6FE8CE}" dt="2025-04-25T06:34:16.447" v="335" actId="478"/>
          <ac:spMkLst>
            <pc:docMk/>
            <pc:sldMk cId="1990767905" sldId="427"/>
            <ac:spMk id="14" creationId="{6E9992CB-E8C5-892B-7F56-F2CD217FADBE}"/>
          </ac:spMkLst>
        </pc:spChg>
        <pc:spChg chg="add del mod">
          <ac:chgData name="Santhosh kumar Bammidi" userId="35c768302d7541f7" providerId="LiveId" clId="{42E7249E-9565-4A08-A59E-62438E6FE8CE}" dt="2025-04-25T06:34:12.639" v="334" actId="478"/>
          <ac:spMkLst>
            <pc:docMk/>
            <pc:sldMk cId="1990767905" sldId="427"/>
            <ac:spMk id="15" creationId="{E23D5544-ABCE-1ACA-8035-665EE1718B87}"/>
          </ac:spMkLst>
        </pc:spChg>
        <pc:spChg chg="del">
          <ac:chgData name="Santhosh kumar Bammidi" userId="35c768302d7541f7" providerId="LiveId" clId="{42E7249E-9565-4A08-A59E-62438E6FE8CE}" dt="2025-04-25T06:34:12.639" v="334" actId="478"/>
          <ac:spMkLst>
            <pc:docMk/>
            <pc:sldMk cId="1990767905" sldId="427"/>
            <ac:spMk id="17" creationId="{50ED8012-4A1C-7036-E196-8AA61B162442}"/>
          </ac:spMkLst>
        </pc:spChg>
        <pc:spChg chg="add del mod">
          <ac:chgData name="Santhosh kumar Bammidi" userId="35c768302d7541f7" providerId="LiveId" clId="{42E7249E-9565-4A08-A59E-62438E6FE8CE}" dt="2025-04-25T06:34:12.639" v="334" actId="478"/>
          <ac:spMkLst>
            <pc:docMk/>
            <pc:sldMk cId="1990767905" sldId="427"/>
            <ac:spMk id="19" creationId="{5D20BF42-1F5C-AD79-0E17-C2727FCE27E3}"/>
          </ac:spMkLst>
        </pc:spChg>
        <pc:spChg chg="add del mod">
          <ac:chgData name="Santhosh kumar Bammidi" userId="35c768302d7541f7" providerId="LiveId" clId="{42E7249E-9565-4A08-A59E-62438E6FE8CE}" dt="2025-04-25T06:34:12.639" v="334" actId="478"/>
          <ac:spMkLst>
            <pc:docMk/>
            <pc:sldMk cId="1990767905" sldId="427"/>
            <ac:spMk id="21" creationId="{AA666450-EEE5-A2E1-DABF-83E1E2F1396F}"/>
          </ac:spMkLst>
        </pc:spChg>
        <pc:spChg chg="add del mod">
          <ac:chgData name="Santhosh kumar Bammidi" userId="35c768302d7541f7" providerId="LiveId" clId="{42E7249E-9565-4A08-A59E-62438E6FE8CE}" dt="2025-04-25T06:34:12.639" v="334" actId="478"/>
          <ac:spMkLst>
            <pc:docMk/>
            <pc:sldMk cId="1990767905" sldId="427"/>
            <ac:spMk id="23" creationId="{ACEF7792-1E2E-6740-4AFF-0A305DC0DAF6}"/>
          </ac:spMkLst>
        </pc:spChg>
        <pc:spChg chg="del">
          <ac:chgData name="Santhosh kumar Bammidi" userId="35c768302d7541f7" providerId="LiveId" clId="{42E7249E-9565-4A08-A59E-62438E6FE8CE}" dt="2025-04-25T06:34:12.639" v="334" actId="478"/>
          <ac:spMkLst>
            <pc:docMk/>
            <pc:sldMk cId="1990767905" sldId="427"/>
            <ac:spMk id="25" creationId="{DAACF10A-C594-D4AD-EECF-6528E1D2759F}"/>
          </ac:spMkLst>
        </pc:spChg>
        <pc:spChg chg="add del mod">
          <ac:chgData name="Santhosh kumar Bammidi" userId="35c768302d7541f7" providerId="LiveId" clId="{42E7249E-9565-4A08-A59E-62438E6FE8CE}" dt="2025-04-25T06:34:12.639" v="334" actId="478"/>
          <ac:spMkLst>
            <pc:docMk/>
            <pc:sldMk cId="1990767905" sldId="427"/>
            <ac:spMk id="27" creationId="{29544EFF-7AC8-9074-C65D-B568D5CEC8D4}"/>
          </ac:spMkLst>
        </pc:spChg>
        <pc:spChg chg="del">
          <ac:chgData name="Santhosh kumar Bammidi" userId="35c768302d7541f7" providerId="LiveId" clId="{42E7249E-9565-4A08-A59E-62438E6FE8CE}" dt="2025-04-25T06:34:16.447" v="335" actId="478"/>
          <ac:spMkLst>
            <pc:docMk/>
            <pc:sldMk cId="1990767905" sldId="427"/>
            <ac:spMk id="28" creationId="{F3F1894B-7671-6834-FD55-70DF618CDBC6}"/>
          </ac:spMkLst>
        </pc:spChg>
        <pc:spChg chg="add del mod">
          <ac:chgData name="Santhosh kumar Bammidi" userId="35c768302d7541f7" providerId="LiveId" clId="{42E7249E-9565-4A08-A59E-62438E6FE8CE}" dt="2025-04-25T06:34:19.462" v="336" actId="478"/>
          <ac:spMkLst>
            <pc:docMk/>
            <pc:sldMk cId="1990767905" sldId="427"/>
            <ac:spMk id="30" creationId="{89C1E921-7CE5-22FD-5D6E-7F49424AFB93}"/>
          </ac:spMkLst>
        </pc:spChg>
        <pc:spChg chg="add del mod">
          <ac:chgData name="Santhosh kumar Bammidi" userId="35c768302d7541f7" providerId="LiveId" clId="{42E7249E-9565-4A08-A59E-62438E6FE8CE}" dt="2025-04-25T06:34:19.462" v="336" actId="478"/>
          <ac:spMkLst>
            <pc:docMk/>
            <pc:sldMk cId="1990767905" sldId="427"/>
            <ac:spMk id="32" creationId="{1DDDEC39-0646-DAA5-9DB5-C80B083776A8}"/>
          </ac:spMkLst>
        </pc:spChg>
        <pc:spChg chg="add del mod">
          <ac:chgData name="Santhosh kumar Bammidi" userId="35c768302d7541f7" providerId="LiveId" clId="{42E7249E-9565-4A08-A59E-62438E6FE8CE}" dt="2025-04-25T06:34:19.462" v="336" actId="478"/>
          <ac:spMkLst>
            <pc:docMk/>
            <pc:sldMk cId="1990767905" sldId="427"/>
            <ac:spMk id="34" creationId="{B0EE976C-D255-EB1A-32DD-1FE64E3698CA}"/>
          </ac:spMkLst>
        </pc:spChg>
        <pc:spChg chg="add del mod">
          <ac:chgData name="Santhosh kumar Bammidi" userId="35c768302d7541f7" providerId="LiveId" clId="{42E7249E-9565-4A08-A59E-62438E6FE8CE}" dt="2025-04-25T06:34:19.462" v="336" actId="478"/>
          <ac:spMkLst>
            <pc:docMk/>
            <pc:sldMk cId="1990767905" sldId="427"/>
            <ac:spMk id="36" creationId="{5DF69855-263E-7F10-A4D9-55F7C4BBF48B}"/>
          </ac:spMkLst>
        </pc:spChg>
        <pc:spChg chg="del">
          <ac:chgData name="Santhosh kumar Bammidi" userId="35c768302d7541f7" providerId="LiveId" clId="{42E7249E-9565-4A08-A59E-62438E6FE8CE}" dt="2025-04-25T06:34:19.462" v="336" actId="478"/>
          <ac:spMkLst>
            <pc:docMk/>
            <pc:sldMk cId="1990767905" sldId="427"/>
            <ac:spMk id="38" creationId="{9E52B4D7-C84F-A7AA-CBA5-FE18E51AD237}"/>
          </ac:spMkLst>
        </pc:spChg>
        <pc:spChg chg="add mod">
          <ac:chgData name="Santhosh kumar Bammidi" userId="35c768302d7541f7" providerId="LiveId" clId="{42E7249E-9565-4A08-A59E-62438E6FE8CE}" dt="2025-04-25T06:37:46.743" v="362" actId="1076"/>
          <ac:spMkLst>
            <pc:docMk/>
            <pc:sldMk cId="1990767905" sldId="427"/>
            <ac:spMk id="39" creationId="{FBAD527C-57CD-1F9B-2EA7-BA98F01EDE93}"/>
          </ac:spMkLst>
        </pc:spChg>
        <pc:spChg chg="add mod">
          <ac:chgData name="Santhosh kumar Bammidi" userId="35c768302d7541f7" providerId="LiveId" clId="{42E7249E-9565-4A08-A59E-62438E6FE8CE}" dt="2025-04-25T06:37:43.267" v="361" actId="1076"/>
          <ac:spMkLst>
            <pc:docMk/>
            <pc:sldMk cId="1990767905" sldId="427"/>
            <ac:spMk id="40" creationId="{53C987A0-6CE1-9936-55EC-D1DC3C3A8B28}"/>
          </ac:spMkLst>
        </pc:spChg>
        <pc:spChg chg="add mod">
          <ac:chgData name="Santhosh kumar Bammidi" userId="35c768302d7541f7" providerId="LiveId" clId="{42E7249E-9565-4A08-A59E-62438E6FE8CE}" dt="2025-04-25T06:37:31.514" v="359" actId="1076"/>
          <ac:spMkLst>
            <pc:docMk/>
            <pc:sldMk cId="1990767905" sldId="427"/>
            <ac:spMk id="41" creationId="{3CFF4075-7346-05A4-9587-E31B3FBA85F5}"/>
          </ac:spMkLst>
        </pc:spChg>
        <pc:spChg chg="add mod">
          <ac:chgData name="Santhosh kumar Bammidi" userId="35c768302d7541f7" providerId="LiveId" clId="{42E7249E-9565-4A08-A59E-62438E6FE8CE}" dt="2025-04-25T06:37:25.175" v="358" actId="1076"/>
          <ac:spMkLst>
            <pc:docMk/>
            <pc:sldMk cId="1990767905" sldId="427"/>
            <ac:spMk id="42" creationId="{70794950-5D3C-08B5-EA49-94FC130A7AC4}"/>
          </ac:spMkLst>
        </pc:spChg>
        <pc:spChg chg="add mod">
          <ac:chgData name="Santhosh kumar Bammidi" userId="35c768302d7541f7" providerId="LiveId" clId="{42E7249E-9565-4A08-A59E-62438E6FE8CE}" dt="2025-04-25T06:37:16.556" v="357" actId="122"/>
          <ac:spMkLst>
            <pc:docMk/>
            <pc:sldMk cId="1990767905" sldId="427"/>
            <ac:spMk id="43" creationId="{85855FD4-1D8D-4F92-9631-EFCF6298B862}"/>
          </ac:spMkLst>
        </pc:spChg>
        <pc:spChg chg="del">
          <ac:chgData name="Santhosh kumar Bammidi" userId="35c768302d7541f7" providerId="LiveId" clId="{42E7249E-9565-4A08-A59E-62438E6FE8CE}" dt="2025-04-25T06:34:09.293" v="333" actId="478"/>
          <ac:spMkLst>
            <pc:docMk/>
            <pc:sldMk cId="1990767905" sldId="427"/>
            <ac:spMk id="85" creationId="{C017EFAE-9E20-096B-78D4-82C352B9106C}"/>
          </ac:spMkLst>
        </pc:spChg>
      </pc:sldChg>
      <pc:sldChg chg="addSp delSp modSp del mod">
        <pc:chgData name="Santhosh kumar Bammidi" userId="35c768302d7541f7" providerId="LiveId" clId="{42E7249E-9565-4A08-A59E-62438E6FE8CE}" dt="2025-04-25T07:02:36.854" v="431" actId="2696"/>
        <pc:sldMkLst>
          <pc:docMk/>
          <pc:sldMk cId="952724387" sldId="428"/>
        </pc:sldMkLst>
        <pc:spChg chg="del">
          <ac:chgData name="Santhosh kumar Bammidi" userId="35c768302d7541f7" providerId="LiveId" clId="{42E7249E-9565-4A08-A59E-62438E6FE8CE}" dt="2025-04-25T06:38:54.332" v="363" actId="478"/>
          <ac:spMkLst>
            <pc:docMk/>
            <pc:sldMk cId="952724387" sldId="428"/>
            <ac:spMk id="6" creationId="{876E01D9-B5DF-EE8B-35D4-70C5F7FAE1A7}"/>
          </ac:spMkLst>
        </pc:spChg>
        <pc:spChg chg="add del mod">
          <ac:chgData name="Santhosh kumar Bammidi" userId="35c768302d7541f7" providerId="LiveId" clId="{42E7249E-9565-4A08-A59E-62438E6FE8CE}" dt="2025-04-25T06:46:11.976" v="388" actId="478"/>
          <ac:spMkLst>
            <pc:docMk/>
            <pc:sldMk cId="952724387" sldId="428"/>
            <ac:spMk id="8" creationId="{5EFFE59B-79A5-4D82-84A4-12BF65E2E0EA}"/>
          </ac:spMkLst>
        </pc:spChg>
        <pc:spChg chg="del">
          <ac:chgData name="Santhosh kumar Bammidi" userId="35c768302d7541f7" providerId="LiveId" clId="{42E7249E-9565-4A08-A59E-62438E6FE8CE}" dt="2025-04-25T06:38:54.332" v="363" actId="478"/>
          <ac:spMkLst>
            <pc:docMk/>
            <pc:sldMk cId="952724387" sldId="428"/>
            <ac:spMk id="12" creationId="{7E854D4B-60A6-860C-2035-FAD550F86E41}"/>
          </ac:spMkLst>
        </pc:spChg>
        <pc:spChg chg="del">
          <ac:chgData name="Santhosh kumar Bammidi" userId="35c768302d7541f7" providerId="LiveId" clId="{42E7249E-9565-4A08-A59E-62438E6FE8CE}" dt="2025-04-25T06:38:54.332" v="363" actId="478"/>
          <ac:spMkLst>
            <pc:docMk/>
            <pc:sldMk cId="952724387" sldId="428"/>
            <ac:spMk id="15" creationId="{2717D867-1712-FB67-92CC-400FE0D184F9}"/>
          </ac:spMkLst>
        </pc:spChg>
        <pc:spChg chg="add del mod">
          <ac:chgData name="Santhosh kumar Bammidi" userId="35c768302d7541f7" providerId="LiveId" clId="{42E7249E-9565-4A08-A59E-62438E6FE8CE}" dt="2025-04-25T06:46:11.976" v="388" actId="478"/>
          <ac:spMkLst>
            <pc:docMk/>
            <pc:sldMk cId="952724387" sldId="428"/>
            <ac:spMk id="16" creationId="{C6A89904-D92A-8985-2AAA-9027404E54A8}"/>
          </ac:spMkLst>
        </pc:spChg>
        <pc:spChg chg="add del mod">
          <ac:chgData name="Santhosh kumar Bammidi" userId="35c768302d7541f7" providerId="LiveId" clId="{42E7249E-9565-4A08-A59E-62438E6FE8CE}" dt="2025-04-25T06:46:11.976" v="388" actId="478"/>
          <ac:spMkLst>
            <pc:docMk/>
            <pc:sldMk cId="952724387" sldId="428"/>
            <ac:spMk id="21" creationId="{CA635192-6C34-0BB2-034D-4A9362FD82E8}"/>
          </ac:spMkLst>
        </pc:spChg>
        <pc:spChg chg="add del mod">
          <ac:chgData name="Santhosh kumar Bammidi" userId="35c768302d7541f7" providerId="LiveId" clId="{42E7249E-9565-4A08-A59E-62438E6FE8CE}" dt="2025-04-25T06:46:11.976" v="388" actId="478"/>
          <ac:spMkLst>
            <pc:docMk/>
            <pc:sldMk cId="952724387" sldId="428"/>
            <ac:spMk id="26" creationId="{40723355-B46D-12FE-C566-2CF62B6E5314}"/>
          </ac:spMkLst>
        </pc:spChg>
        <pc:spChg chg="add del mod">
          <ac:chgData name="Santhosh kumar Bammidi" userId="35c768302d7541f7" providerId="LiveId" clId="{42E7249E-9565-4A08-A59E-62438E6FE8CE}" dt="2025-04-25T06:46:11.976" v="388" actId="478"/>
          <ac:spMkLst>
            <pc:docMk/>
            <pc:sldMk cId="952724387" sldId="428"/>
            <ac:spMk id="39" creationId="{8F3E6977-92C2-943A-6DDF-851201FDF5DA}"/>
          </ac:spMkLst>
        </pc:spChg>
        <pc:spChg chg="add del">
          <ac:chgData name="Santhosh kumar Bammidi" userId="35c768302d7541f7" providerId="LiveId" clId="{42E7249E-9565-4A08-A59E-62438E6FE8CE}" dt="2025-04-25T06:46:11.976" v="388" actId="478"/>
          <ac:spMkLst>
            <pc:docMk/>
            <pc:sldMk cId="952724387" sldId="428"/>
            <ac:spMk id="41" creationId="{E6094876-50F1-9F0E-3A4E-333CA427B489}"/>
          </ac:spMkLst>
        </pc:spChg>
        <pc:spChg chg="add del mod">
          <ac:chgData name="Santhosh kumar Bammidi" userId="35c768302d7541f7" providerId="LiveId" clId="{42E7249E-9565-4A08-A59E-62438E6FE8CE}" dt="2025-04-25T06:46:11.976" v="388" actId="478"/>
          <ac:spMkLst>
            <pc:docMk/>
            <pc:sldMk cId="952724387" sldId="428"/>
            <ac:spMk id="43" creationId="{E8F73663-24D6-6296-2173-E812C0770557}"/>
          </ac:spMkLst>
        </pc:spChg>
        <pc:spChg chg="add del">
          <ac:chgData name="Santhosh kumar Bammidi" userId="35c768302d7541f7" providerId="LiveId" clId="{42E7249E-9565-4A08-A59E-62438E6FE8CE}" dt="2025-04-25T06:46:11.976" v="388" actId="478"/>
          <ac:spMkLst>
            <pc:docMk/>
            <pc:sldMk cId="952724387" sldId="428"/>
            <ac:spMk id="47" creationId="{85FAA10B-D2D5-1879-ABE2-018C1C8B11F6}"/>
          </ac:spMkLst>
        </pc:spChg>
        <pc:spChg chg="add del">
          <ac:chgData name="Santhosh kumar Bammidi" userId="35c768302d7541f7" providerId="LiveId" clId="{42E7249E-9565-4A08-A59E-62438E6FE8CE}" dt="2025-04-25T06:46:11.976" v="388" actId="478"/>
          <ac:spMkLst>
            <pc:docMk/>
            <pc:sldMk cId="952724387" sldId="428"/>
            <ac:spMk id="51" creationId="{E17E1D30-5A01-9F9B-CC25-67EF7D07573E}"/>
          </ac:spMkLst>
        </pc:spChg>
        <pc:spChg chg="del">
          <ac:chgData name="Santhosh kumar Bammidi" userId="35c768302d7541f7" providerId="LiveId" clId="{42E7249E-9565-4A08-A59E-62438E6FE8CE}" dt="2025-04-25T06:38:54.332" v="363" actId="478"/>
          <ac:spMkLst>
            <pc:docMk/>
            <pc:sldMk cId="952724387" sldId="428"/>
            <ac:spMk id="58" creationId="{FB7AB345-B656-2FAD-52DB-A2CB7A9C5760}"/>
          </ac:spMkLst>
        </pc:spChg>
        <pc:spChg chg="add del">
          <ac:chgData name="Santhosh kumar Bammidi" userId="35c768302d7541f7" providerId="LiveId" clId="{42E7249E-9565-4A08-A59E-62438E6FE8CE}" dt="2025-04-25T06:46:11.976" v="388" actId="478"/>
          <ac:spMkLst>
            <pc:docMk/>
            <pc:sldMk cId="952724387" sldId="428"/>
            <ac:spMk id="60" creationId="{9B85D5E9-8F07-B615-3436-200202854534}"/>
          </ac:spMkLst>
        </pc:spChg>
        <pc:picChg chg="add mod">
          <ac:chgData name="Santhosh kumar Bammidi" userId="35c768302d7541f7" providerId="LiveId" clId="{42E7249E-9565-4A08-A59E-62438E6FE8CE}" dt="2025-04-25T06:42:40.579" v="385" actId="14100"/>
          <ac:picMkLst>
            <pc:docMk/>
            <pc:sldMk cId="952724387" sldId="428"/>
            <ac:picMk id="64" creationId="{E2F2495A-BB4E-50A6-F597-6A5C6D14A39D}"/>
          </ac:picMkLst>
        </pc:picChg>
        <pc:picChg chg="add mod">
          <ac:chgData name="Santhosh kumar Bammidi" userId="35c768302d7541f7" providerId="LiveId" clId="{42E7249E-9565-4A08-A59E-62438E6FE8CE}" dt="2025-04-25T06:45:13.668" v="386" actId="931"/>
          <ac:picMkLst>
            <pc:docMk/>
            <pc:sldMk cId="952724387" sldId="428"/>
            <ac:picMk id="66" creationId="{C8F2CD1D-3CA0-FF11-E55D-F77FA3BA591F}"/>
          </ac:picMkLst>
        </pc:picChg>
        <pc:picChg chg="add mod">
          <ac:chgData name="Santhosh kumar Bammidi" userId="35c768302d7541f7" providerId="LiveId" clId="{42E7249E-9565-4A08-A59E-62438E6FE8CE}" dt="2025-04-25T06:45:13.668" v="386" actId="931"/>
          <ac:picMkLst>
            <pc:docMk/>
            <pc:sldMk cId="952724387" sldId="428"/>
            <ac:picMk id="68" creationId="{A8BA14F2-4732-FE31-5EE0-0BE5BF955E0E}"/>
          </ac:picMkLst>
        </pc:picChg>
        <pc:picChg chg="add mod">
          <ac:chgData name="Santhosh kumar Bammidi" userId="35c768302d7541f7" providerId="LiveId" clId="{42E7249E-9565-4A08-A59E-62438E6FE8CE}" dt="2025-04-25T06:45:13.668" v="386" actId="931"/>
          <ac:picMkLst>
            <pc:docMk/>
            <pc:sldMk cId="952724387" sldId="428"/>
            <ac:picMk id="70" creationId="{17083B35-26D9-0B79-A398-B76C0641CF7D}"/>
          </ac:picMkLst>
        </pc:picChg>
        <pc:picChg chg="add mod">
          <ac:chgData name="Santhosh kumar Bammidi" userId="35c768302d7541f7" providerId="LiveId" clId="{42E7249E-9565-4A08-A59E-62438E6FE8CE}" dt="2025-04-25T06:45:13.668" v="386" actId="931"/>
          <ac:picMkLst>
            <pc:docMk/>
            <pc:sldMk cId="952724387" sldId="428"/>
            <ac:picMk id="72" creationId="{ED32F252-F7A8-C7A2-C18C-F27D6F49D017}"/>
          </ac:picMkLst>
        </pc:picChg>
      </pc:sldChg>
      <pc:sldChg chg="addSp delSp modSp mod">
        <pc:chgData name="Santhosh kumar Bammidi" userId="35c768302d7541f7" providerId="LiveId" clId="{42E7249E-9565-4A08-A59E-62438E6FE8CE}" dt="2025-04-25T07:07:14.087" v="476" actId="2711"/>
        <pc:sldMkLst>
          <pc:docMk/>
          <pc:sldMk cId="2600927881" sldId="429"/>
        </pc:sldMkLst>
        <pc:spChg chg="del">
          <ac:chgData name="Santhosh kumar Bammidi" userId="35c768302d7541f7" providerId="LiveId" clId="{42E7249E-9565-4A08-A59E-62438E6FE8CE}" dt="2025-04-25T07:02:45.630" v="432" actId="478"/>
          <ac:spMkLst>
            <pc:docMk/>
            <pc:sldMk cId="2600927881" sldId="429"/>
            <ac:spMk id="3" creationId="{D9583A98-3260-9DFF-5A18-74A49AAC1B5F}"/>
          </ac:spMkLst>
        </pc:spChg>
        <pc:spChg chg="del">
          <ac:chgData name="Santhosh kumar Bammidi" userId="35c768302d7541f7" providerId="LiveId" clId="{42E7249E-9565-4A08-A59E-62438E6FE8CE}" dt="2025-04-25T07:03:00.873" v="436" actId="478"/>
          <ac:spMkLst>
            <pc:docMk/>
            <pc:sldMk cId="2600927881" sldId="429"/>
            <ac:spMk id="4" creationId="{70221034-6559-1FC3-1805-C454C5BCE216}"/>
          </ac:spMkLst>
        </pc:spChg>
        <pc:spChg chg="del">
          <ac:chgData name="Santhosh kumar Bammidi" userId="35c768302d7541f7" providerId="LiveId" clId="{42E7249E-9565-4A08-A59E-62438E6FE8CE}" dt="2025-04-25T07:02:54.516" v="434" actId="478"/>
          <ac:spMkLst>
            <pc:docMk/>
            <pc:sldMk cId="2600927881" sldId="429"/>
            <ac:spMk id="5" creationId="{A6F866E4-F272-BF8E-A9F5-227A063D464D}"/>
          </ac:spMkLst>
        </pc:spChg>
        <pc:spChg chg="del">
          <ac:chgData name="Santhosh kumar Bammidi" userId="35c768302d7541f7" providerId="LiveId" clId="{42E7249E-9565-4A08-A59E-62438E6FE8CE}" dt="2025-04-25T07:03:00.873" v="436" actId="478"/>
          <ac:spMkLst>
            <pc:docMk/>
            <pc:sldMk cId="2600927881" sldId="429"/>
            <ac:spMk id="8" creationId="{B97B6E39-CC4F-E068-BF5A-8CDC64A0C755}"/>
          </ac:spMkLst>
        </pc:spChg>
        <pc:spChg chg="del">
          <ac:chgData name="Santhosh kumar Bammidi" userId="35c768302d7541f7" providerId="LiveId" clId="{42E7249E-9565-4A08-A59E-62438E6FE8CE}" dt="2025-04-25T07:03:00.873" v="436" actId="478"/>
          <ac:spMkLst>
            <pc:docMk/>
            <pc:sldMk cId="2600927881" sldId="429"/>
            <ac:spMk id="13" creationId="{69313602-9C40-33D5-9BFA-07C95D9EDA62}"/>
          </ac:spMkLst>
        </pc:spChg>
        <pc:spChg chg="add del mod">
          <ac:chgData name="Santhosh kumar Bammidi" userId="35c768302d7541f7" providerId="LiveId" clId="{42E7249E-9565-4A08-A59E-62438E6FE8CE}" dt="2025-04-25T07:02:48.178" v="433" actId="478"/>
          <ac:spMkLst>
            <pc:docMk/>
            <pc:sldMk cId="2600927881" sldId="429"/>
            <ac:spMk id="15" creationId="{B0FE0077-0735-DB26-82FD-F213D4E68DD9}"/>
          </ac:spMkLst>
        </pc:spChg>
        <pc:spChg chg="add del mod">
          <ac:chgData name="Santhosh kumar Bammidi" userId="35c768302d7541f7" providerId="LiveId" clId="{42E7249E-9565-4A08-A59E-62438E6FE8CE}" dt="2025-04-25T07:02:55.779" v="435" actId="478"/>
          <ac:spMkLst>
            <pc:docMk/>
            <pc:sldMk cId="2600927881" sldId="429"/>
            <ac:spMk id="17" creationId="{5A859937-98A4-8C1B-9BA9-D0A4A20F1A6D}"/>
          </ac:spMkLst>
        </pc:spChg>
        <pc:spChg chg="add del mod">
          <ac:chgData name="Santhosh kumar Bammidi" userId="35c768302d7541f7" providerId="LiveId" clId="{42E7249E-9565-4A08-A59E-62438E6FE8CE}" dt="2025-04-25T07:03:04.088" v="437" actId="478"/>
          <ac:spMkLst>
            <pc:docMk/>
            <pc:sldMk cId="2600927881" sldId="429"/>
            <ac:spMk id="20" creationId="{259A09AE-6C9E-2FAC-7C1D-CB21337BB236}"/>
          </ac:spMkLst>
        </pc:spChg>
        <pc:spChg chg="del">
          <ac:chgData name="Santhosh kumar Bammidi" userId="35c768302d7541f7" providerId="LiveId" clId="{42E7249E-9565-4A08-A59E-62438E6FE8CE}" dt="2025-04-25T07:03:04.088" v="437" actId="478"/>
          <ac:spMkLst>
            <pc:docMk/>
            <pc:sldMk cId="2600927881" sldId="429"/>
            <ac:spMk id="22" creationId="{43A59983-F85D-4616-0CDC-1819CC031C35}"/>
          </ac:spMkLst>
        </pc:spChg>
        <pc:spChg chg="del">
          <ac:chgData name="Santhosh kumar Bammidi" userId="35c768302d7541f7" providerId="LiveId" clId="{42E7249E-9565-4A08-A59E-62438E6FE8CE}" dt="2025-04-25T07:03:04.088" v="437" actId="478"/>
          <ac:spMkLst>
            <pc:docMk/>
            <pc:sldMk cId="2600927881" sldId="429"/>
            <ac:spMk id="24" creationId="{88F308B4-08EE-133F-0D59-F1EBC5CA09C1}"/>
          </ac:spMkLst>
        </pc:spChg>
        <pc:spChg chg="del">
          <ac:chgData name="Santhosh kumar Bammidi" userId="35c768302d7541f7" providerId="LiveId" clId="{42E7249E-9565-4A08-A59E-62438E6FE8CE}" dt="2025-04-25T07:03:04.088" v="437" actId="478"/>
          <ac:spMkLst>
            <pc:docMk/>
            <pc:sldMk cId="2600927881" sldId="429"/>
            <ac:spMk id="26" creationId="{CF44E184-07E9-F6AB-5F57-55E221DD3FF4}"/>
          </ac:spMkLst>
        </pc:spChg>
        <pc:spChg chg="add del mod">
          <ac:chgData name="Santhosh kumar Bammidi" userId="35c768302d7541f7" providerId="LiveId" clId="{42E7249E-9565-4A08-A59E-62438E6FE8CE}" dt="2025-04-25T07:03:04.088" v="437" actId="478"/>
          <ac:spMkLst>
            <pc:docMk/>
            <pc:sldMk cId="2600927881" sldId="429"/>
            <ac:spMk id="28" creationId="{B1E93C90-BEAA-A984-1E1D-8CBD9E8A1225}"/>
          </ac:spMkLst>
        </pc:spChg>
        <pc:spChg chg="add del mod">
          <ac:chgData name="Santhosh kumar Bammidi" userId="35c768302d7541f7" providerId="LiveId" clId="{42E7249E-9565-4A08-A59E-62438E6FE8CE}" dt="2025-04-25T07:03:04.088" v="437" actId="478"/>
          <ac:spMkLst>
            <pc:docMk/>
            <pc:sldMk cId="2600927881" sldId="429"/>
            <ac:spMk id="30" creationId="{0EAC537B-A284-A751-E24F-C2603AC91726}"/>
          </ac:spMkLst>
        </pc:spChg>
        <pc:spChg chg="del">
          <ac:chgData name="Santhosh kumar Bammidi" userId="35c768302d7541f7" providerId="LiveId" clId="{42E7249E-9565-4A08-A59E-62438E6FE8CE}" dt="2025-04-25T07:03:00.873" v="436" actId="478"/>
          <ac:spMkLst>
            <pc:docMk/>
            <pc:sldMk cId="2600927881" sldId="429"/>
            <ac:spMk id="34" creationId="{0AC8C5E2-1FA2-DED9-4DAF-7D6B9FE21884}"/>
          </ac:spMkLst>
        </pc:spChg>
        <pc:spChg chg="add del mod">
          <ac:chgData name="Santhosh kumar Bammidi" userId="35c768302d7541f7" providerId="LiveId" clId="{42E7249E-9565-4A08-A59E-62438E6FE8CE}" dt="2025-04-25T07:03:04.088" v="437" actId="478"/>
          <ac:spMkLst>
            <pc:docMk/>
            <pc:sldMk cId="2600927881" sldId="429"/>
            <ac:spMk id="37" creationId="{BEE4233D-B3E3-E474-8B33-9402927201AD}"/>
          </ac:spMkLst>
        </pc:spChg>
        <pc:spChg chg="del">
          <ac:chgData name="Santhosh kumar Bammidi" userId="35c768302d7541f7" providerId="LiveId" clId="{42E7249E-9565-4A08-A59E-62438E6FE8CE}" dt="2025-04-25T07:03:04.088" v="437" actId="478"/>
          <ac:spMkLst>
            <pc:docMk/>
            <pc:sldMk cId="2600927881" sldId="429"/>
            <ac:spMk id="39" creationId="{57D966D8-500C-963E-3AD1-F40AADCCA907}"/>
          </ac:spMkLst>
        </pc:spChg>
        <pc:spChg chg="add del mod">
          <ac:chgData name="Santhosh kumar Bammidi" userId="35c768302d7541f7" providerId="LiveId" clId="{42E7249E-9565-4A08-A59E-62438E6FE8CE}" dt="2025-04-25T07:03:04.088" v="437" actId="478"/>
          <ac:spMkLst>
            <pc:docMk/>
            <pc:sldMk cId="2600927881" sldId="429"/>
            <ac:spMk id="41" creationId="{3B6535BA-3C3E-81E4-2E3B-04219296B940}"/>
          </ac:spMkLst>
        </pc:spChg>
        <pc:spChg chg="del">
          <ac:chgData name="Santhosh kumar Bammidi" userId="35c768302d7541f7" providerId="LiveId" clId="{42E7249E-9565-4A08-A59E-62438E6FE8CE}" dt="2025-04-25T07:03:04.088" v="437" actId="478"/>
          <ac:spMkLst>
            <pc:docMk/>
            <pc:sldMk cId="2600927881" sldId="429"/>
            <ac:spMk id="47" creationId="{1824CB31-4D71-8487-FE34-6BF957D12C3A}"/>
          </ac:spMkLst>
        </pc:spChg>
        <pc:spChg chg="add mod">
          <ac:chgData name="Santhosh kumar Bammidi" userId="35c768302d7541f7" providerId="LiveId" clId="{42E7249E-9565-4A08-A59E-62438E6FE8CE}" dt="2025-04-25T07:03:00.873" v="436" actId="478"/>
          <ac:spMkLst>
            <pc:docMk/>
            <pc:sldMk cId="2600927881" sldId="429"/>
            <ac:spMk id="51" creationId="{98104187-913C-1510-5440-F396B89A85EF}"/>
          </ac:spMkLst>
        </pc:spChg>
        <pc:spChg chg="add mod">
          <ac:chgData name="Santhosh kumar Bammidi" userId="35c768302d7541f7" providerId="LiveId" clId="{42E7249E-9565-4A08-A59E-62438E6FE8CE}" dt="2025-04-25T07:03:44.704" v="443" actId="255"/>
          <ac:spMkLst>
            <pc:docMk/>
            <pc:sldMk cId="2600927881" sldId="429"/>
            <ac:spMk id="52" creationId="{5DEFD2C6-4BAD-53ED-2ADA-148D0222473D}"/>
          </ac:spMkLst>
        </pc:spChg>
        <pc:spChg chg="add mod">
          <ac:chgData name="Santhosh kumar Bammidi" userId="35c768302d7541f7" providerId="LiveId" clId="{42E7249E-9565-4A08-A59E-62438E6FE8CE}" dt="2025-04-25T07:04:13.237" v="445" actId="767"/>
          <ac:spMkLst>
            <pc:docMk/>
            <pc:sldMk cId="2600927881" sldId="429"/>
            <ac:spMk id="53" creationId="{00A3286E-8F99-F8F9-606C-0FF5B0E7072C}"/>
          </ac:spMkLst>
        </pc:spChg>
        <pc:spChg chg="add mod">
          <ac:chgData name="Santhosh kumar Bammidi" userId="35c768302d7541f7" providerId="LiveId" clId="{42E7249E-9565-4A08-A59E-62438E6FE8CE}" dt="2025-04-25T07:07:06.316" v="475" actId="2711"/>
          <ac:spMkLst>
            <pc:docMk/>
            <pc:sldMk cId="2600927881" sldId="429"/>
            <ac:spMk id="54" creationId="{76757BFA-92EA-66B9-97C9-19A7CFEB93CA}"/>
          </ac:spMkLst>
        </pc:spChg>
        <pc:spChg chg="add mod">
          <ac:chgData name="Santhosh kumar Bammidi" userId="35c768302d7541f7" providerId="LiveId" clId="{42E7249E-9565-4A08-A59E-62438E6FE8CE}" dt="2025-04-25T07:07:14.087" v="476" actId="2711"/>
          <ac:spMkLst>
            <pc:docMk/>
            <pc:sldMk cId="2600927881" sldId="429"/>
            <ac:spMk id="55" creationId="{E9B302A3-9D53-E5F7-92D3-583658EAF1F5}"/>
          </ac:spMkLst>
        </pc:spChg>
      </pc:sldChg>
      <pc:sldChg chg="addSp delSp modSp mod">
        <pc:chgData name="Santhosh kumar Bammidi" userId="35c768302d7541f7" providerId="LiveId" clId="{42E7249E-9565-4A08-A59E-62438E6FE8CE}" dt="2025-04-25T06:05:43.487" v="282" actId="1076"/>
        <pc:sldMkLst>
          <pc:docMk/>
          <pc:sldMk cId="3404303889" sldId="450"/>
        </pc:sldMkLst>
        <pc:spChg chg="del">
          <ac:chgData name="Santhosh kumar Bammidi" userId="35c768302d7541f7" providerId="LiveId" clId="{42E7249E-9565-4A08-A59E-62438E6FE8CE}" dt="2025-04-25T06:04:23.552" v="260" actId="478"/>
          <ac:spMkLst>
            <pc:docMk/>
            <pc:sldMk cId="3404303889" sldId="450"/>
            <ac:spMk id="2" creationId="{F24D1F51-E4AD-487F-CC59-9E17E03EAD08}"/>
          </ac:spMkLst>
        </pc:spChg>
        <pc:spChg chg="del">
          <ac:chgData name="Santhosh kumar Bammidi" userId="35c768302d7541f7" providerId="LiveId" clId="{42E7249E-9565-4A08-A59E-62438E6FE8CE}" dt="2025-04-25T06:04:36.157" v="266" actId="478"/>
          <ac:spMkLst>
            <pc:docMk/>
            <pc:sldMk cId="3404303889" sldId="450"/>
            <ac:spMk id="4" creationId="{AAF90BC4-BFF7-33C6-D34C-DC181DBB3E57}"/>
          </ac:spMkLst>
        </pc:spChg>
        <pc:spChg chg="del">
          <ac:chgData name="Santhosh kumar Bammidi" userId="35c768302d7541f7" providerId="LiveId" clId="{42E7249E-9565-4A08-A59E-62438E6FE8CE}" dt="2025-04-25T06:04:27.572" v="262" actId="478"/>
          <ac:spMkLst>
            <pc:docMk/>
            <pc:sldMk cId="3404303889" sldId="450"/>
            <ac:spMk id="5" creationId="{121D4F93-EBCF-A001-1880-6C38EAF460C5}"/>
          </ac:spMkLst>
        </pc:spChg>
        <pc:spChg chg="del">
          <ac:chgData name="Santhosh kumar Bammidi" userId="35c768302d7541f7" providerId="LiveId" clId="{42E7249E-9565-4A08-A59E-62438E6FE8CE}" dt="2025-04-25T06:04:31.770" v="264" actId="478"/>
          <ac:spMkLst>
            <pc:docMk/>
            <pc:sldMk cId="3404303889" sldId="450"/>
            <ac:spMk id="6" creationId="{ED1E1E27-353B-866B-1F5C-920E48A60980}"/>
          </ac:spMkLst>
        </pc:spChg>
        <pc:spChg chg="del">
          <ac:chgData name="Santhosh kumar Bammidi" userId="35c768302d7541f7" providerId="LiveId" clId="{42E7249E-9565-4A08-A59E-62438E6FE8CE}" dt="2025-04-25T06:04:38.758" v="267" actId="478"/>
          <ac:spMkLst>
            <pc:docMk/>
            <pc:sldMk cId="3404303889" sldId="450"/>
            <ac:spMk id="7" creationId="{4B11176D-AC5D-96F0-BDE8-0B95300AC1FA}"/>
          </ac:spMkLst>
        </pc:spChg>
        <pc:spChg chg="del">
          <ac:chgData name="Santhosh kumar Bammidi" userId="35c768302d7541f7" providerId="LiveId" clId="{42E7249E-9565-4A08-A59E-62438E6FE8CE}" dt="2025-04-25T06:04:50.277" v="269" actId="478"/>
          <ac:spMkLst>
            <pc:docMk/>
            <pc:sldMk cId="3404303889" sldId="450"/>
            <ac:spMk id="8" creationId="{73367E63-299E-7A07-E4EA-39E3C01D2348}"/>
          </ac:spMkLst>
        </pc:spChg>
        <pc:spChg chg="del">
          <ac:chgData name="Santhosh kumar Bammidi" userId="35c768302d7541f7" providerId="LiveId" clId="{42E7249E-9565-4A08-A59E-62438E6FE8CE}" dt="2025-04-25T06:04:36.157" v="266" actId="478"/>
          <ac:spMkLst>
            <pc:docMk/>
            <pc:sldMk cId="3404303889" sldId="450"/>
            <ac:spMk id="9" creationId="{53079DEE-E7B6-56B5-3F4F-0DC34B219177}"/>
          </ac:spMkLst>
        </pc:spChg>
        <pc:spChg chg="add del mod">
          <ac:chgData name="Santhosh kumar Bammidi" userId="35c768302d7541f7" providerId="LiveId" clId="{42E7249E-9565-4A08-A59E-62438E6FE8CE}" dt="2025-04-25T06:04:24.932" v="261" actId="478"/>
          <ac:spMkLst>
            <pc:docMk/>
            <pc:sldMk cId="3404303889" sldId="450"/>
            <ac:spMk id="10" creationId="{D99921F5-4F66-0BCB-6F6E-7BC0C5E172F9}"/>
          </ac:spMkLst>
        </pc:spChg>
        <pc:spChg chg="add del mod">
          <ac:chgData name="Santhosh kumar Bammidi" userId="35c768302d7541f7" providerId="LiveId" clId="{42E7249E-9565-4A08-A59E-62438E6FE8CE}" dt="2025-04-25T06:04:29.217" v="263" actId="478"/>
          <ac:spMkLst>
            <pc:docMk/>
            <pc:sldMk cId="3404303889" sldId="450"/>
            <ac:spMk id="12" creationId="{88749BBA-C6A6-BA12-09F7-02342BCFD9F9}"/>
          </ac:spMkLst>
        </pc:spChg>
        <pc:spChg chg="add del mod">
          <ac:chgData name="Santhosh kumar Bammidi" userId="35c768302d7541f7" providerId="LiveId" clId="{42E7249E-9565-4A08-A59E-62438E6FE8CE}" dt="2025-04-25T06:04:33.313" v="265" actId="478"/>
          <ac:spMkLst>
            <pc:docMk/>
            <pc:sldMk cId="3404303889" sldId="450"/>
            <ac:spMk id="15" creationId="{E3EE7D22-2FE9-8F81-8C8C-E1ED020E422E}"/>
          </ac:spMkLst>
        </pc:spChg>
        <pc:spChg chg="add del mod">
          <ac:chgData name="Santhosh kumar Bammidi" userId="35c768302d7541f7" providerId="LiveId" clId="{42E7249E-9565-4A08-A59E-62438E6FE8CE}" dt="2025-04-25T06:04:38.758" v="267" actId="478"/>
          <ac:spMkLst>
            <pc:docMk/>
            <pc:sldMk cId="3404303889" sldId="450"/>
            <ac:spMk id="17" creationId="{6DC3B2F3-CD9D-2B31-17D2-43AB899140A7}"/>
          </ac:spMkLst>
        </pc:spChg>
        <pc:spChg chg="add del mod">
          <ac:chgData name="Santhosh kumar Bammidi" userId="35c768302d7541f7" providerId="LiveId" clId="{42E7249E-9565-4A08-A59E-62438E6FE8CE}" dt="2025-04-25T06:04:43.563" v="268" actId="478"/>
          <ac:spMkLst>
            <pc:docMk/>
            <pc:sldMk cId="3404303889" sldId="450"/>
            <ac:spMk id="19" creationId="{CE172BF4-8A08-8E8D-0CE0-1CF2A01D118C}"/>
          </ac:spMkLst>
        </pc:spChg>
        <pc:spChg chg="add del mod">
          <ac:chgData name="Santhosh kumar Bammidi" userId="35c768302d7541f7" providerId="LiveId" clId="{42E7249E-9565-4A08-A59E-62438E6FE8CE}" dt="2025-04-25T06:04:43.563" v="268" actId="478"/>
          <ac:spMkLst>
            <pc:docMk/>
            <pc:sldMk cId="3404303889" sldId="450"/>
            <ac:spMk id="21" creationId="{03178DB3-09B4-0008-B705-56523D21479D}"/>
          </ac:spMkLst>
        </pc:spChg>
        <pc:spChg chg="del">
          <ac:chgData name="Santhosh kumar Bammidi" userId="35c768302d7541f7" providerId="LiveId" clId="{42E7249E-9565-4A08-A59E-62438E6FE8CE}" dt="2025-04-25T06:04:38.758" v="267" actId="478"/>
          <ac:spMkLst>
            <pc:docMk/>
            <pc:sldMk cId="3404303889" sldId="450"/>
            <ac:spMk id="23" creationId="{755A346F-21F9-5A89-5E64-E85289F456C7}"/>
          </ac:spMkLst>
        </pc:spChg>
        <pc:spChg chg="del">
          <ac:chgData name="Santhosh kumar Bammidi" userId="35c768302d7541f7" providerId="LiveId" clId="{42E7249E-9565-4A08-A59E-62438E6FE8CE}" dt="2025-04-25T06:04:43.563" v="268" actId="478"/>
          <ac:spMkLst>
            <pc:docMk/>
            <pc:sldMk cId="3404303889" sldId="450"/>
            <ac:spMk id="24" creationId="{6238CCB4-5721-4820-2710-6FEE25122C7A}"/>
          </ac:spMkLst>
        </pc:spChg>
        <pc:spChg chg="del">
          <ac:chgData name="Santhosh kumar Bammidi" userId="35c768302d7541f7" providerId="LiveId" clId="{42E7249E-9565-4A08-A59E-62438E6FE8CE}" dt="2025-04-25T06:04:36.157" v="266" actId="478"/>
          <ac:spMkLst>
            <pc:docMk/>
            <pc:sldMk cId="3404303889" sldId="450"/>
            <ac:spMk id="25" creationId="{B7E9EBEB-B956-13CC-D363-9096017C9BF8}"/>
          </ac:spMkLst>
        </pc:spChg>
        <pc:spChg chg="add del mod">
          <ac:chgData name="Santhosh kumar Bammidi" userId="35c768302d7541f7" providerId="LiveId" clId="{42E7249E-9565-4A08-A59E-62438E6FE8CE}" dt="2025-04-25T06:04:43.563" v="268" actId="478"/>
          <ac:spMkLst>
            <pc:docMk/>
            <pc:sldMk cId="3404303889" sldId="450"/>
            <ac:spMk id="26" creationId="{C568128B-4702-B13E-7478-93A8067E400A}"/>
          </ac:spMkLst>
        </pc:spChg>
        <pc:spChg chg="add del mod">
          <ac:chgData name="Santhosh kumar Bammidi" userId="35c768302d7541f7" providerId="LiveId" clId="{42E7249E-9565-4A08-A59E-62438E6FE8CE}" dt="2025-04-25T06:04:55.108" v="271" actId="478"/>
          <ac:spMkLst>
            <pc:docMk/>
            <pc:sldMk cId="3404303889" sldId="450"/>
            <ac:spMk id="28" creationId="{4DC23C2C-6114-B18C-3552-5F95872D185F}"/>
          </ac:spMkLst>
        </pc:spChg>
        <pc:spChg chg="add del mod">
          <ac:chgData name="Santhosh kumar Bammidi" userId="35c768302d7541f7" providerId="LiveId" clId="{42E7249E-9565-4A08-A59E-62438E6FE8CE}" dt="2025-04-25T06:04:51.701" v="270" actId="478"/>
          <ac:spMkLst>
            <pc:docMk/>
            <pc:sldMk cId="3404303889" sldId="450"/>
            <ac:spMk id="30" creationId="{ACA461A2-3C2B-BD34-B6F3-D15B427B4025}"/>
          </ac:spMkLst>
        </pc:spChg>
        <pc:spChg chg="add mod">
          <ac:chgData name="Santhosh kumar Bammidi" userId="35c768302d7541f7" providerId="LiveId" clId="{42E7249E-9565-4A08-A59E-62438E6FE8CE}" dt="2025-04-25T06:05:43.487" v="282" actId="1076"/>
          <ac:spMkLst>
            <pc:docMk/>
            <pc:sldMk cId="3404303889" sldId="450"/>
            <ac:spMk id="31" creationId="{1758AFF5-635D-1A2C-4443-5CD32288ACA1}"/>
          </ac:spMkLst>
        </pc:spChg>
      </pc:sldChg>
      <pc:sldChg chg="addSp delSp modSp mod ord">
        <pc:chgData name="Santhosh kumar Bammidi" userId="35c768302d7541f7" providerId="LiveId" clId="{42E7249E-9565-4A08-A59E-62438E6FE8CE}" dt="2025-04-25T07:09:41.743" v="507"/>
        <pc:sldMkLst>
          <pc:docMk/>
          <pc:sldMk cId="3669645643" sldId="451"/>
        </pc:sldMkLst>
        <pc:spChg chg="del">
          <ac:chgData name="Santhosh kumar Bammidi" userId="35c768302d7541f7" providerId="LiveId" clId="{42E7249E-9565-4A08-A59E-62438E6FE8CE}" dt="2025-04-25T07:07:43.196" v="477" actId="478"/>
          <ac:spMkLst>
            <pc:docMk/>
            <pc:sldMk cId="3669645643" sldId="451"/>
            <ac:spMk id="5" creationId="{2B91D69D-0CF9-9A65-D944-F003FD9866AE}"/>
          </ac:spMkLst>
        </pc:spChg>
        <pc:spChg chg="del">
          <ac:chgData name="Santhosh kumar Bammidi" userId="35c768302d7541f7" providerId="LiveId" clId="{42E7249E-9565-4A08-A59E-62438E6FE8CE}" dt="2025-04-25T07:07:43.196" v="477" actId="478"/>
          <ac:spMkLst>
            <pc:docMk/>
            <pc:sldMk cId="3669645643" sldId="451"/>
            <ac:spMk id="8" creationId="{45969944-63B8-AB00-88F6-5AE17B15F22E}"/>
          </ac:spMkLst>
        </pc:spChg>
        <pc:spChg chg="del">
          <ac:chgData name="Santhosh kumar Bammidi" userId="35c768302d7541f7" providerId="LiveId" clId="{42E7249E-9565-4A08-A59E-62438E6FE8CE}" dt="2025-04-25T07:07:43.196" v="477" actId="478"/>
          <ac:spMkLst>
            <pc:docMk/>
            <pc:sldMk cId="3669645643" sldId="451"/>
            <ac:spMk id="10" creationId="{8016123B-F29B-D007-FAF0-D8004519CAAA}"/>
          </ac:spMkLst>
        </pc:spChg>
        <pc:spChg chg="del">
          <ac:chgData name="Santhosh kumar Bammidi" userId="35c768302d7541f7" providerId="LiveId" clId="{42E7249E-9565-4A08-A59E-62438E6FE8CE}" dt="2025-04-25T07:07:43.196" v="477" actId="478"/>
          <ac:spMkLst>
            <pc:docMk/>
            <pc:sldMk cId="3669645643" sldId="451"/>
            <ac:spMk id="11" creationId="{83944F15-AF5A-682E-20F1-F51C5808EE14}"/>
          </ac:spMkLst>
        </pc:spChg>
        <pc:spChg chg="del">
          <ac:chgData name="Santhosh kumar Bammidi" userId="35c768302d7541f7" providerId="LiveId" clId="{42E7249E-9565-4A08-A59E-62438E6FE8CE}" dt="2025-04-25T07:07:43.196" v="477" actId="478"/>
          <ac:spMkLst>
            <pc:docMk/>
            <pc:sldMk cId="3669645643" sldId="451"/>
            <ac:spMk id="12" creationId="{011FD4A7-B35D-0B70-95B5-C3657186A62F}"/>
          </ac:spMkLst>
        </pc:spChg>
        <pc:spChg chg="del">
          <ac:chgData name="Santhosh kumar Bammidi" userId="35c768302d7541f7" providerId="LiveId" clId="{42E7249E-9565-4A08-A59E-62438E6FE8CE}" dt="2025-04-25T07:07:50.984" v="480" actId="478"/>
          <ac:spMkLst>
            <pc:docMk/>
            <pc:sldMk cId="3669645643" sldId="451"/>
            <ac:spMk id="13" creationId="{6B3C0E70-81EA-558A-7EAD-27CC17DB9B0F}"/>
          </ac:spMkLst>
        </pc:spChg>
        <pc:spChg chg="add del mod">
          <ac:chgData name="Santhosh kumar Bammidi" userId="35c768302d7541f7" providerId="LiveId" clId="{42E7249E-9565-4A08-A59E-62438E6FE8CE}" dt="2025-04-25T07:07:50.984" v="480" actId="478"/>
          <ac:spMkLst>
            <pc:docMk/>
            <pc:sldMk cId="3669645643" sldId="451"/>
            <ac:spMk id="16" creationId="{3BEB535C-D46C-28AE-1509-D98B9BECDAA0}"/>
          </ac:spMkLst>
        </pc:spChg>
        <pc:spChg chg="del">
          <ac:chgData name="Santhosh kumar Bammidi" userId="35c768302d7541f7" providerId="LiveId" clId="{42E7249E-9565-4A08-A59E-62438E6FE8CE}" dt="2025-04-25T07:07:50.984" v="480" actId="478"/>
          <ac:spMkLst>
            <pc:docMk/>
            <pc:sldMk cId="3669645643" sldId="451"/>
            <ac:spMk id="18" creationId="{40902970-ECC0-C0CD-5FD7-8594897533B9}"/>
          </ac:spMkLst>
        </pc:spChg>
        <pc:spChg chg="add del mod">
          <ac:chgData name="Santhosh kumar Bammidi" userId="35c768302d7541f7" providerId="LiveId" clId="{42E7249E-9565-4A08-A59E-62438E6FE8CE}" dt="2025-04-25T07:07:50.984" v="480" actId="478"/>
          <ac:spMkLst>
            <pc:docMk/>
            <pc:sldMk cId="3669645643" sldId="451"/>
            <ac:spMk id="20" creationId="{9647B482-4BA4-DDE7-98DF-279B19058DEF}"/>
          </ac:spMkLst>
        </pc:spChg>
        <pc:spChg chg="del">
          <ac:chgData name="Santhosh kumar Bammidi" userId="35c768302d7541f7" providerId="LiveId" clId="{42E7249E-9565-4A08-A59E-62438E6FE8CE}" dt="2025-04-25T07:07:50.984" v="480" actId="478"/>
          <ac:spMkLst>
            <pc:docMk/>
            <pc:sldMk cId="3669645643" sldId="451"/>
            <ac:spMk id="22" creationId="{0C6A26B2-D1D5-3AF4-CE3A-934EE01DEBE5}"/>
          </ac:spMkLst>
        </pc:spChg>
        <pc:spChg chg="add del mod">
          <ac:chgData name="Santhosh kumar Bammidi" userId="35c768302d7541f7" providerId="LiveId" clId="{42E7249E-9565-4A08-A59E-62438E6FE8CE}" dt="2025-04-25T07:07:50.984" v="480" actId="478"/>
          <ac:spMkLst>
            <pc:docMk/>
            <pc:sldMk cId="3669645643" sldId="451"/>
            <ac:spMk id="24" creationId="{7CF05809-9276-9F71-FCA8-9076E2F37EB4}"/>
          </ac:spMkLst>
        </pc:spChg>
        <pc:spChg chg="add del mod">
          <ac:chgData name="Santhosh kumar Bammidi" userId="35c768302d7541f7" providerId="LiveId" clId="{42E7249E-9565-4A08-A59E-62438E6FE8CE}" dt="2025-04-25T07:07:50.984" v="480" actId="478"/>
          <ac:spMkLst>
            <pc:docMk/>
            <pc:sldMk cId="3669645643" sldId="451"/>
            <ac:spMk id="26" creationId="{1CD8CC64-5210-931C-2CA5-053B4FA8D34C}"/>
          </ac:spMkLst>
        </pc:spChg>
        <pc:spChg chg="add del mod">
          <ac:chgData name="Santhosh kumar Bammidi" userId="35c768302d7541f7" providerId="LiveId" clId="{42E7249E-9565-4A08-A59E-62438E6FE8CE}" dt="2025-04-25T07:07:50.984" v="480" actId="478"/>
          <ac:spMkLst>
            <pc:docMk/>
            <pc:sldMk cId="3669645643" sldId="451"/>
            <ac:spMk id="28" creationId="{4B17CFD8-BAC5-4521-8D9F-0AD13B9D6806}"/>
          </ac:spMkLst>
        </pc:spChg>
        <pc:spChg chg="del">
          <ac:chgData name="Santhosh kumar Bammidi" userId="35c768302d7541f7" providerId="LiveId" clId="{42E7249E-9565-4A08-A59E-62438E6FE8CE}" dt="2025-04-25T07:07:50.984" v="480" actId="478"/>
          <ac:spMkLst>
            <pc:docMk/>
            <pc:sldMk cId="3669645643" sldId="451"/>
            <ac:spMk id="30" creationId="{3FA05D5A-59CE-88EF-1C70-0FB646B8E585}"/>
          </ac:spMkLst>
        </pc:spChg>
        <pc:spChg chg="add mod">
          <ac:chgData name="Santhosh kumar Bammidi" userId="35c768302d7541f7" providerId="LiveId" clId="{42E7249E-9565-4A08-A59E-62438E6FE8CE}" dt="2025-04-25T07:08:56.800" v="501" actId="1076"/>
          <ac:spMkLst>
            <pc:docMk/>
            <pc:sldMk cId="3669645643" sldId="451"/>
            <ac:spMk id="31" creationId="{217326F3-97EE-514A-1412-97105419EDCE}"/>
          </ac:spMkLst>
        </pc:spChg>
        <pc:spChg chg="add mod">
          <ac:chgData name="Santhosh kumar Bammidi" userId="35c768302d7541f7" providerId="LiveId" clId="{42E7249E-9565-4A08-A59E-62438E6FE8CE}" dt="2025-04-25T07:09:25.921" v="505" actId="12"/>
          <ac:spMkLst>
            <pc:docMk/>
            <pc:sldMk cId="3669645643" sldId="451"/>
            <ac:spMk id="32" creationId="{A1449178-1290-17C5-F3F0-28A87A3AAAD6}"/>
          </ac:spMkLst>
        </pc:spChg>
        <pc:spChg chg="add">
          <ac:chgData name="Santhosh kumar Bammidi" userId="35c768302d7541f7" providerId="LiveId" clId="{42E7249E-9565-4A08-A59E-62438E6FE8CE}" dt="2025-04-25T07:08:35.550" v="498"/>
          <ac:spMkLst>
            <pc:docMk/>
            <pc:sldMk cId="3669645643" sldId="451"/>
            <ac:spMk id="33" creationId="{C3CFADC5-3A64-74DC-F651-683AEF86F2B3}"/>
          </ac:spMkLst>
        </pc:spChg>
        <pc:picChg chg="mod">
          <ac:chgData name="Santhosh kumar Bammidi" userId="35c768302d7541f7" providerId="LiveId" clId="{42E7249E-9565-4A08-A59E-62438E6FE8CE}" dt="2025-04-25T07:07:46.880" v="479" actId="1076"/>
          <ac:picMkLst>
            <pc:docMk/>
            <pc:sldMk cId="3669645643" sldId="451"/>
            <ac:picMk id="14" creationId="{AC0C6926-B045-2954-BDAB-87B0CB47713B}"/>
          </ac:picMkLst>
        </pc:picChg>
      </pc:sldChg>
      <pc:sldChg chg="del">
        <pc:chgData name="Santhosh kumar Bammidi" userId="35c768302d7541f7" providerId="LiveId" clId="{42E7249E-9565-4A08-A59E-62438E6FE8CE}" dt="2025-04-25T07:10:55.848" v="529" actId="2696"/>
        <pc:sldMkLst>
          <pc:docMk/>
          <pc:sldMk cId="2570668849" sldId="453"/>
        </pc:sldMkLst>
      </pc:sldChg>
      <pc:sldChg chg="del">
        <pc:chgData name="Santhosh kumar Bammidi" userId="35c768302d7541f7" providerId="LiveId" clId="{42E7249E-9565-4A08-A59E-62438E6FE8CE}" dt="2025-04-25T07:10:59.083" v="530" actId="2696"/>
        <pc:sldMkLst>
          <pc:docMk/>
          <pc:sldMk cId="3966930582" sldId="454"/>
        </pc:sldMkLst>
      </pc:sldChg>
      <pc:sldChg chg="del">
        <pc:chgData name="Santhosh kumar Bammidi" userId="35c768302d7541f7" providerId="LiveId" clId="{42E7249E-9565-4A08-A59E-62438E6FE8CE}" dt="2025-04-25T07:11:04.933" v="531" actId="2696"/>
        <pc:sldMkLst>
          <pc:docMk/>
          <pc:sldMk cId="1115740079" sldId="455"/>
        </pc:sldMkLst>
      </pc:sldChg>
      <pc:sldChg chg="del">
        <pc:chgData name="Santhosh kumar Bammidi" userId="35c768302d7541f7" providerId="LiveId" clId="{42E7249E-9565-4A08-A59E-62438E6FE8CE}" dt="2025-04-25T07:11:53.907" v="533" actId="47"/>
        <pc:sldMkLst>
          <pc:docMk/>
          <pc:sldMk cId="110519159" sldId="456"/>
        </pc:sldMkLst>
      </pc:sldChg>
      <pc:sldChg chg="del">
        <pc:chgData name="Santhosh kumar Bammidi" userId="35c768302d7541f7" providerId="LiveId" clId="{42E7249E-9565-4A08-A59E-62438E6FE8CE}" dt="2025-04-25T07:11:53.907" v="533" actId="47"/>
        <pc:sldMkLst>
          <pc:docMk/>
          <pc:sldMk cId="3003761580" sldId="457"/>
        </pc:sldMkLst>
      </pc:sldChg>
      <pc:sldChg chg="del">
        <pc:chgData name="Santhosh kumar Bammidi" userId="35c768302d7541f7" providerId="LiveId" clId="{42E7249E-9565-4A08-A59E-62438E6FE8CE}" dt="2025-04-25T07:11:53.907" v="533" actId="47"/>
        <pc:sldMkLst>
          <pc:docMk/>
          <pc:sldMk cId="3106413034" sldId="458"/>
        </pc:sldMkLst>
      </pc:sldChg>
      <pc:sldChg chg="del">
        <pc:chgData name="Santhosh kumar Bammidi" userId="35c768302d7541f7" providerId="LiveId" clId="{42E7249E-9565-4A08-A59E-62438E6FE8CE}" dt="2025-04-25T07:11:53.907" v="533" actId="47"/>
        <pc:sldMkLst>
          <pc:docMk/>
          <pc:sldMk cId="81031690" sldId="459"/>
        </pc:sldMkLst>
      </pc:sldChg>
      <pc:sldChg chg="del">
        <pc:chgData name="Santhosh kumar Bammidi" userId="35c768302d7541f7" providerId="LiveId" clId="{42E7249E-9565-4A08-A59E-62438E6FE8CE}" dt="2025-04-25T07:11:53.907" v="533" actId="47"/>
        <pc:sldMkLst>
          <pc:docMk/>
          <pc:sldMk cId="244448253" sldId="460"/>
        </pc:sldMkLst>
      </pc:sldChg>
      <pc:sldChg chg="del">
        <pc:chgData name="Santhosh kumar Bammidi" userId="35c768302d7541f7" providerId="LiveId" clId="{42E7249E-9565-4A08-A59E-62438E6FE8CE}" dt="2025-04-25T07:11:53.907" v="533" actId="47"/>
        <pc:sldMkLst>
          <pc:docMk/>
          <pc:sldMk cId="4128653208" sldId="461"/>
        </pc:sldMkLst>
      </pc:sldChg>
      <pc:sldChg chg="del">
        <pc:chgData name="Santhosh kumar Bammidi" userId="35c768302d7541f7" providerId="LiveId" clId="{42E7249E-9565-4A08-A59E-62438E6FE8CE}" dt="2025-04-25T07:11:53.907" v="533" actId="47"/>
        <pc:sldMkLst>
          <pc:docMk/>
          <pc:sldMk cId="2375445787" sldId="462"/>
        </pc:sldMkLst>
      </pc:sldChg>
      <pc:sldChg chg="del">
        <pc:chgData name="Santhosh kumar Bammidi" userId="35c768302d7541f7" providerId="LiveId" clId="{42E7249E-9565-4A08-A59E-62438E6FE8CE}" dt="2025-04-25T07:11:53.907" v="533" actId="47"/>
        <pc:sldMkLst>
          <pc:docMk/>
          <pc:sldMk cId="1217198957" sldId="463"/>
        </pc:sldMkLst>
      </pc:sldChg>
      <pc:sldChg chg="del">
        <pc:chgData name="Santhosh kumar Bammidi" userId="35c768302d7541f7" providerId="LiveId" clId="{42E7249E-9565-4A08-A59E-62438E6FE8CE}" dt="2025-04-25T07:11:53.907" v="533" actId="47"/>
        <pc:sldMkLst>
          <pc:docMk/>
          <pc:sldMk cId="3984305953" sldId="464"/>
        </pc:sldMkLst>
      </pc:sldChg>
      <pc:sldChg chg="del ord">
        <pc:chgData name="Santhosh kumar Bammidi" userId="35c768302d7541f7" providerId="LiveId" clId="{42E7249E-9565-4A08-A59E-62438E6FE8CE}" dt="2025-04-25T07:11:53.907" v="533" actId="47"/>
        <pc:sldMkLst>
          <pc:docMk/>
          <pc:sldMk cId="957626455" sldId="465"/>
        </pc:sldMkLst>
      </pc:sldChg>
      <pc:sldChg chg="del">
        <pc:chgData name="Santhosh kumar Bammidi" userId="35c768302d7541f7" providerId="LiveId" clId="{42E7249E-9565-4A08-A59E-62438E6FE8CE}" dt="2025-04-25T07:12:08.601" v="534" actId="47"/>
        <pc:sldMkLst>
          <pc:docMk/>
          <pc:sldMk cId="1588769917" sldId="466"/>
        </pc:sldMkLst>
      </pc:sldChg>
      <pc:sldChg chg="del">
        <pc:chgData name="Santhosh kumar Bammidi" userId="35c768302d7541f7" providerId="LiveId" clId="{42E7249E-9565-4A08-A59E-62438E6FE8CE}" dt="2025-04-25T07:12:08.601" v="534" actId="47"/>
        <pc:sldMkLst>
          <pc:docMk/>
          <pc:sldMk cId="1990144926" sldId="467"/>
        </pc:sldMkLst>
      </pc:sldChg>
      <pc:sldChg chg="del">
        <pc:chgData name="Santhosh kumar Bammidi" userId="35c768302d7541f7" providerId="LiveId" clId="{42E7249E-9565-4A08-A59E-62438E6FE8CE}" dt="2025-04-25T07:12:08.601" v="534" actId="47"/>
        <pc:sldMkLst>
          <pc:docMk/>
          <pc:sldMk cId="3660966741" sldId="468"/>
        </pc:sldMkLst>
      </pc:sldChg>
      <pc:sldChg chg="del">
        <pc:chgData name="Santhosh kumar Bammidi" userId="35c768302d7541f7" providerId="LiveId" clId="{42E7249E-9565-4A08-A59E-62438E6FE8CE}" dt="2025-04-25T07:12:08.601" v="534" actId="47"/>
        <pc:sldMkLst>
          <pc:docMk/>
          <pc:sldMk cId="1652975419" sldId="469"/>
        </pc:sldMkLst>
      </pc:sldChg>
      <pc:sldChg chg="del">
        <pc:chgData name="Santhosh kumar Bammidi" userId="35c768302d7541f7" providerId="LiveId" clId="{42E7249E-9565-4A08-A59E-62438E6FE8CE}" dt="2025-04-25T07:12:08.601" v="534" actId="47"/>
        <pc:sldMkLst>
          <pc:docMk/>
          <pc:sldMk cId="966072391" sldId="470"/>
        </pc:sldMkLst>
      </pc:sldChg>
      <pc:sldChg chg="del">
        <pc:chgData name="Santhosh kumar Bammidi" userId="35c768302d7541f7" providerId="LiveId" clId="{42E7249E-9565-4A08-A59E-62438E6FE8CE}" dt="2025-04-25T07:12:08.601" v="534" actId="47"/>
        <pc:sldMkLst>
          <pc:docMk/>
          <pc:sldMk cId="579241564" sldId="471"/>
        </pc:sldMkLst>
      </pc:sldChg>
      <pc:sldChg chg="del">
        <pc:chgData name="Santhosh kumar Bammidi" userId="35c768302d7541f7" providerId="LiveId" clId="{42E7249E-9565-4A08-A59E-62438E6FE8CE}" dt="2025-04-25T07:11:53.907" v="533" actId="47"/>
        <pc:sldMkLst>
          <pc:docMk/>
          <pc:sldMk cId="3849200823" sldId="472"/>
        </pc:sldMkLst>
      </pc:sldChg>
      <pc:sldChg chg="del">
        <pc:chgData name="Santhosh kumar Bammidi" userId="35c768302d7541f7" providerId="LiveId" clId="{42E7249E-9565-4A08-A59E-62438E6FE8CE}" dt="2025-04-25T07:11:53.907" v="533" actId="47"/>
        <pc:sldMkLst>
          <pc:docMk/>
          <pc:sldMk cId="2289643741" sldId="473"/>
        </pc:sldMkLst>
      </pc:sldChg>
      <pc:sldChg chg="del">
        <pc:chgData name="Santhosh kumar Bammidi" userId="35c768302d7541f7" providerId="LiveId" clId="{42E7249E-9565-4A08-A59E-62438E6FE8CE}" dt="2025-04-25T07:12:08.601" v="534" actId="47"/>
        <pc:sldMkLst>
          <pc:docMk/>
          <pc:sldMk cId="4215528208" sldId="474"/>
        </pc:sldMkLst>
      </pc:sldChg>
      <pc:sldChg chg="add ord">
        <pc:chgData name="Santhosh kumar Bammidi" userId="35c768302d7541f7" providerId="LiveId" clId="{42E7249E-9565-4A08-A59E-62438E6FE8CE}" dt="2025-04-25T06:49:54.071" v="392"/>
        <pc:sldMkLst>
          <pc:docMk/>
          <pc:sldMk cId="2979751190" sldId="475"/>
        </pc:sldMkLst>
      </pc:sldChg>
      <pc:sldChg chg="modSp add mod">
        <pc:chgData name="Santhosh kumar Bammidi" userId="35c768302d7541f7" providerId="LiveId" clId="{42E7249E-9565-4A08-A59E-62438E6FE8CE}" dt="2025-04-25T06:54:47.037" v="400" actId="1076"/>
        <pc:sldMkLst>
          <pc:docMk/>
          <pc:sldMk cId="2432856941" sldId="476"/>
        </pc:sldMkLst>
        <pc:picChg chg="mod">
          <ac:chgData name="Santhosh kumar Bammidi" userId="35c768302d7541f7" providerId="LiveId" clId="{42E7249E-9565-4A08-A59E-62438E6FE8CE}" dt="2025-04-25T06:54:42.847" v="399" actId="1076"/>
          <ac:picMkLst>
            <pc:docMk/>
            <pc:sldMk cId="2432856941" sldId="476"/>
            <ac:picMk id="5" creationId="{91021C55-31DD-2DE2-D300-67FFCD043CA6}"/>
          </ac:picMkLst>
        </pc:picChg>
        <pc:picChg chg="mod">
          <ac:chgData name="Santhosh kumar Bammidi" userId="35c768302d7541f7" providerId="LiveId" clId="{42E7249E-9565-4A08-A59E-62438E6FE8CE}" dt="2025-04-25T06:54:47.037" v="400" actId="1076"/>
          <ac:picMkLst>
            <pc:docMk/>
            <pc:sldMk cId="2432856941" sldId="476"/>
            <ac:picMk id="7" creationId="{0ED7E036-35BA-7B2B-F276-798661930D53}"/>
          </ac:picMkLst>
        </pc:picChg>
      </pc:sldChg>
      <pc:sldChg chg="add">
        <pc:chgData name="Santhosh kumar Bammidi" userId="35c768302d7541f7" providerId="LiveId" clId="{42E7249E-9565-4A08-A59E-62438E6FE8CE}" dt="2025-04-25T06:55:46.056" v="401"/>
        <pc:sldMkLst>
          <pc:docMk/>
          <pc:sldMk cId="4241558781" sldId="47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CC5FF20-094C-4B4C-8503-77856AD48D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BAB9C37-3162-492E-B7A4-B3468F930DA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963D420-8D24-4DB9-A857-19EF607B88A8}" type="datetimeFigureOut">
              <a:rPr lang="en-US" smtClean="0"/>
              <a:t>4/25/2025</a:t>
            </a:fld>
            <a:endParaRPr lang="en-US" dirty="0"/>
          </a:p>
        </p:txBody>
      </p:sp>
      <p:sp>
        <p:nvSpPr>
          <p:cNvPr id="4" name="Footer Placeholder 3">
            <a:extLst>
              <a:ext uri="{FF2B5EF4-FFF2-40B4-BE49-F238E27FC236}">
                <a16:creationId xmlns:a16="http://schemas.microsoft.com/office/drawing/2014/main" id="{0C5772A6-A2D0-4E9E-A5BB-A4C5956808F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13B8032-AFD5-4AF4-B658-6795E74657A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D7D5C99-9F83-458D-90B6-E6ED176E747E}" type="slidenum">
              <a:rPr lang="en-US" smtClean="0"/>
              <a:t>‹#›</a:t>
            </a:fld>
            <a:endParaRPr lang="en-US" dirty="0"/>
          </a:p>
        </p:txBody>
      </p:sp>
    </p:spTree>
    <p:extLst>
      <p:ext uri="{BB962C8B-B14F-4D97-AF65-F5344CB8AC3E}">
        <p14:creationId xmlns:p14="http://schemas.microsoft.com/office/powerpoint/2010/main" val="2101321209"/>
      </p:ext>
    </p:extLst>
  </p:cSld>
  <p:clrMap bg1="lt1" tx1="dk1" bg2="lt2" tx2="dk2" accent1="accent1" accent2="accent2" accent3="accent3" accent4="accent4" accent5="accent5" accent6="accent6" hlink="hlink" folHlink="folHlink"/>
  <p:hf hdr="0" ftr="0" dt="0"/>
</p:handoutMaster>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jpg>
</file>

<file path=ppt/media/image26.jp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D840FA-1869-4E60-9E07-29E4497986F1}" type="datetimeFigureOut">
              <a:rPr lang="en-US" smtClean="0"/>
              <a:t>4/25/2025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9B8ACA-7904-40BD-B38E-FD81EA5319F6}" type="slidenum">
              <a:rPr lang="en-US" smtClean="0"/>
              <a:t>‹#›</a:t>
            </a:fld>
            <a:endParaRPr lang="en-US" dirty="0"/>
          </a:p>
        </p:txBody>
      </p:sp>
    </p:spTree>
    <p:extLst>
      <p:ext uri="{BB962C8B-B14F-4D97-AF65-F5344CB8AC3E}">
        <p14:creationId xmlns:p14="http://schemas.microsoft.com/office/powerpoint/2010/main" val="320662240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9B8ACA-7904-40BD-B38E-FD81EA5319F6}" type="slidenum">
              <a:rPr lang="en-US" smtClean="0"/>
              <a:t>11</a:t>
            </a:fld>
            <a:endParaRPr lang="en-US" dirty="0"/>
          </a:p>
        </p:txBody>
      </p:sp>
    </p:spTree>
    <p:extLst>
      <p:ext uri="{BB962C8B-B14F-4D97-AF65-F5344CB8AC3E}">
        <p14:creationId xmlns:p14="http://schemas.microsoft.com/office/powerpoint/2010/main" val="2690126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1AB1659C-931B-4D88-9E3F-38E165785555}"/>
              </a:ext>
              <a:ext uri="{C183D7F6-B498-43B3-948B-1728B52AA6E4}">
                <adec:decorative xmlns:adec="http://schemas.microsoft.com/office/drawing/2017/decorative" val="0"/>
              </a:ext>
            </a:extLst>
          </p:cNvPr>
          <p:cNvSpPr>
            <a:spLocks noGrp="1"/>
          </p:cNvSpPr>
          <p:nvPr>
            <p:ph type="pic" sz="quarter" idx="10" hasCustomPrompt="1"/>
          </p:nvPr>
        </p:nvSpPr>
        <p:spPr>
          <a:xfrm>
            <a:off x="0" y="0"/>
            <a:ext cx="12192000" cy="6858000"/>
          </a:xfrm>
        </p:spPr>
        <p:txBody>
          <a:bodyPr anchor="ctr"/>
          <a:lstStyle>
            <a:lvl1pPr marL="0" indent="0" algn="ctr">
              <a:buNone/>
              <a:defRPr/>
            </a:lvl1pPr>
          </a:lstStyle>
          <a:p>
            <a:r>
              <a:rPr lang="en-US" dirty="0"/>
              <a:t>Add a picture </a:t>
            </a:r>
          </a:p>
        </p:txBody>
      </p:sp>
      <p:sp>
        <p:nvSpPr>
          <p:cNvPr id="2" name="Title 1">
            <a:extLst>
              <a:ext uri="{FF2B5EF4-FFF2-40B4-BE49-F238E27FC236}">
                <a16:creationId xmlns:a16="http://schemas.microsoft.com/office/drawing/2014/main" id="{9434CD67-C668-42E8-AC37-E29C76B0242B}"/>
              </a:ext>
            </a:extLst>
          </p:cNvPr>
          <p:cNvSpPr>
            <a:spLocks noGrp="1"/>
          </p:cNvSpPr>
          <p:nvPr>
            <p:ph type="ctrTitle" hasCustomPrompt="1"/>
          </p:nvPr>
        </p:nvSpPr>
        <p:spPr>
          <a:xfrm>
            <a:off x="457200" y="457200"/>
            <a:ext cx="11201400" cy="1097280"/>
          </a:xfrm>
          <a:prstGeom prst="rect">
            <a:avLst/>
          </a:prstGeom>
        </p:spPr>
        <p:txBody>
          <a:bodyPr tIns="0" anchor="t" anchorCtr="0">
            <a:noAutofit/>
          </a:bodyPr>
          <a:lstStyle>
            <a:lvl1pPr algn="l">
              <a:defRPr sz="7200" b="1" i="1" spc="100" baseline="0">
                <a:solidFill>
                  <a:schemeClr val="tx1">
                    <a:lumMod val="85000"/>
                    <a:lumOff val="15000"/>
                  </a:schemeClr>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44FD748F-42E3-495F-974D-1BDF0F1FA527}"/>
              </a:ext>
            </a:extLst>
          </p:cNvPr>
          <p:cNvSpPr>
            <a:spLocks noGrp="1"/>
          </p:cNvSpPr>
          <p:nvPr>
            <p:ph type="subTitle" idx="1" hasCustomPrompt="1"/>
          </p:nvPr>
        </p:nvSpPr>
        <p:spPr>
          <a:xfrm>
            <a:off x="457201" y="1554480"/>
            <a:ext cx="11201400" cy="638022"/>
          </a:xfrm>
        </p:spPr>
        <p:txBody>
          <a:bodyPr>
            <a:normAutofit/>
          </a:bodyPr>
          <a:lstStyle>
            <a:lvl1pPr marL="0" indent="0" algn="l">
              <a:buNone/>
              <a:defRPr sz="1800" b="1" i="1" cap="none" spc="0" baseline="0">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0951024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A96BD-B6AC-4441-9EB5-EF715B563CC5}"/>
              </a:ext>
            </a:extLst>
          </p:cNvPr>
          <p:cNvSpPr>
            <a:spLocks noGrp="1"/>
          </p:cNvSpPr>
          <p:nvPr>
            <p:ph type="title" hasCustomPrompt="1"/>
          </p:nvPr>
        </p:nvSpPr>
        <p:spPr>
          <a:xfrm>
            <a:off x="457199" y="457198"/>
            <a:ext cx="11201400" cy="971552"/>
          </a:xfrm>
          <a:prstGeom prst="rect">
            <a:avLst/>
          </a:prstGeom>
        </p:spPr>
        <p:txBody>
          <a:bodyPr tIns="0" anchor="t" anchorCtr="0">
            <a:normAutofit/>
          </a:bodyPr>
          <a:lstStyle>
            <a:lvl1pPr>
              <a:defRPr sz="7200">
                <a:solidFill>
                  <a:schemeClr val="tx1">
                    <a:lumMod val="85000"/>
                    <a:lumOff val="15000"/>
                  </a:schemeClr>
                </a:solidFill>
              </a:defRPr>
            </a:lvl1pPr>
          </a:lstStyle>
          <a:p>
            <a:r>
              <a:rPr lang="en-US" dirty="0"/>
              <a:t>Click to add title </a:t>
            </a:r>
          </a:p>
        </p:txBody>
      </p:sp>
      <p:sp>
        <p:nvSpPr>
          <p:cNvPr id="7" name="Subtitle 2">
            <a:extLst>
              <a:ext uri="{FF2B5EF4-FFF2-40B4-BE49-F238E27FC236}">
                <a16:creationId xmlns:a16="http://schemas.microsoft.com/office/drawing/2014/main" id="{C82E24EF-9D75-D197-3BFB-2AC785E86282}"/>
              </a:ext>
            </a:extLst>
          </p:cNvPr>
          <p:cNvSpPr>
            <a:spLocks noGrp="1"/>
          </p:cNvSpPr>
          <p:nvPr>
            <p:ph type="subTitle" idx="1" hasCustomPrompt="1"/>
          </p:nvPr>
        </p:nvSpPr>
        <p:spPr>
          <a:xfrm>
            <a:off x="457201" y="1554480"/>
            <a:ext cx="11201400" cy="638022"/>
          </a:xfrm>
        </p:spPr>
        <p:txBody>
          <a:bodyPr>
            <a:normAutofit/>
          </a:bodyPr>
          <a:lstStyle>
            <a:lvl1pPr marL="0" indent="0" algn="l">
              <a:buNone/>
              <a:defRPr sz="2000" b="1" i="1" cap="none" spc="0" baseline="0">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 </a:t>
            </a:r>
          </a:p>
        </p:txBody>
      </p:sp>
      <p:sp>
        <p:nvSpPr>
          <p:cNvPr id="19" name="Picture Placeholder 4">
            <a:extLst>
              <a:ext uri="{FF2B5EF4-FFF2-40B4-BE49-F238E27FC236}">
                <a16:creationId xmlns:a16="http://schemas.microsoft.com/office/drawing/2014/main" id="{1FFC4A27-82C1-409D-B822-91EB3DF28632}"/>
              </a:ext>
            </a:extLst>
          </p:cNvPr>
          <p:cNvSpPr>
            <a:spLocks noGrp="1"/>
          </p:cNvSpPr>
          <p:nvPr>
            <p:ph type="pic" sz="quarter" idx="10" hasCustomPrompt="1"/>
          </p:nvPr>
        </p:nvSpPr>
        <p:spPr>
          <a:xfrm>
            <a:off x="0" y="2743200"/>
            <a:ext cx="4069080" cy="4114800"/>
          </a:xfrm>
          <a:noFill/>
        </p:spPr>
        <p:txBody>
          <a:bodyPr anchor="ctr"/>
          <a:lstStyle>
            <a:lvl1pPr marL="0" indent="0" algn="ctr">
              <a:buNone/>
              <a:defRPr/>
            </a:lvl1pPr>
          </a:lstStyle>
          <a:p>
            <a:r>
              <a:rPr lang="en-US" dirty="0"/>
              <a:t>Add a picture </a:t>
            </a:r>
          </a:p>
        </p:txBody>
      </p:sp>
      <p:sp>
        <p:nvSpPr>
          <p:cNvPr id="5" name="Picture Placeholder 4">
            <a:extLst>
              <a:ext uri="{FF2B5EF4-FFF2-40B4-BE49-F238E27FC236}">
                <a16:creationId xmlns:a16="http://schemas.microsoft.com/office/drawing/2014/main" id="{BEB24175-FCF4-B7E7-2167-75B5D2CB173D}"/>
              </a:ext>
            </a:extLst>
          </p:cNvPr>
          <p:cNvSpPr>
            <a:spLocks noGrp="1"/>
          </p:cNvSpPr>
          <p:nvPr>
            <p:ph type="pic" sz="quarter" idx="12" hasCustomPrompt="1"/>
          </p:nvPr>
        </p:nvSpPr>
        <p:spPr>
          <a:xfrm>
            <a:off x="4061460" y="2743200"/>
            <a:ext cx="4069080" cy="4114800"/>
          </a:xfrm>
          <a:noFill/>
        </p:spPr>
        <p:txBody>
          <a:bodyPr anchor="ctr"/>
          <a:lstStyle>
            <a:lvl1pPr marL="0" indent="0" algn="ctr">
              <a:buNone/>
              <a:defRPr/>
            </a:lvl1pPr>
          </a:lstStyle>
          <a:p>
            <a:r>
              <a:rPr lang="en-US" dirty="0"/>
              <a:t>Add a picture </a:t>
            </a:r>
          </a:p>
        </p:txBody>
      </p:sp>
      <p:sp>
        <p:nvSpPr>
          <p:cNvPr id="4" name="Picture Placeholder 4">
            <a:extLst>
              <a:ext uri="{FF2B5EF4-FFF2-40B4-BE49-F238E27FC236}">
                <a16:creationId xmlns:a16="http://schemas.microsoft.com/office/drawing/2014/main" id="{EEA5E70B-F4FB-4795-A208-10267176B7C7}"/>
              </a:ext>
            </a:extLst>
          </p:cNvPr>
          <p:cNvSpPr>
            <a:spLocks noGrp="1"/>
          </p:cNvSpPr>
          <p:nvPr>
            <p:ph type="pic" sz="quarter" idx="11" hasCustomPrompt="1"/>
          </p:nvPr>
        </p:nvSpPr>
        <p:spPr>
          <a:xfrm>
            <a:off x="8122920" y="2743200"/>
            <a:ext cx="4069080" cy="4114800"/>
          </a:xfrm>
          <a:no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758894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0CEF0B-94B9-6CED-ECBC-03C127F151F7}"/>
              </a:ext>
            </a:extLst>
          </p:cNvPr>
          <p:cNvSpPr>
            <a:spLocks noGrp="1"/>
          </p:cNvSpPr>
          <p:nvPr>
            <p:ph type="dt" sz="half" idx="10"/>
          </p:nvPr>
        </p:nvSpPr>
        <p:spPr/>
        <p:txBody>
          <a:bodyPr/>
          <a:lstStyle/>
          <a:p>
            <a:fld id="{DE802533-3F56-49DB-A63A-13C67FB314FB}" type="datetimeFigureOut">
              <a:rPr lang="en-IN" smtClean="0"/>
              <a:t>25-04-2025</a:t>
            </a:fld>
            <a:endParaRPr lang="en-IN"/>
          </a:p>
        </p:txBody>
      </p:sp>
      <p:sp>
        <p:nvSpPr>
          <p:cNvPr id="3" name="Footer Placeholder 2">
            <a:extLst>
              <a:ext uri="{FF2B5EF4-FFF2-40B4-BE49-F238E27FC236}">
                <a16:creationId xmlns:a16="http://schemas.microsoft.com/office/drawing/2014/main" id="{2F80EBC8-8BF8-2D70-793F-E6CF3C75F80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CF14559-561A-FB6F-7366-F214672CE7DB}"/>
              </a:ext>
            </a:extLst>
          </p:cNvPr>
          <p:cNvSpPr>
            <a:spLocks noGrp="1"/>
          </p:cNvSpPr>
          <p:nvPr>
            <p:ph type="sldNum" sz="quarter" idx="12"/>
          </p:nvPr>
        </p:nvSpPr>
        <p:spPr/>
        <p:txBody>
          <a:bodyPr/>
          <a:lstStyle/>
          <a:p>
            <a:fld id="{099D3BC9-F53E-4061-9B8B-8B71543315CD}" type="slidenum">
              <a:rPr lang="en-IN" smtClean="0"/>
              <a:t>‹#›</a:t>
            </a:fld>
            <a:endParaRPr lang="en-IN"/>
          </a:p>
        </p:txBody>
      </p:sp>
    </p:spTree>
    <p:extLst>
      <p:ext uri="{BB962C8B-B14F-4D97-AF65-F5344CB8AC3E}">
        <p14:creationId xmlns:p14="http://schemas.microsoft.com/office/powerpoint/2010/main" val="32441682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AEAF0-464A-3EEB-4D6A-946852CB562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985494E-3571-8FE5-21AC-C4115CF4B698}"/>
              </a:ext>
            </a:extLst>
          </p:cNvPr>
          <p:cNvSpPr>
            <a:spLocks noGrp="1"/>
          </p:cNvSpPr>
          <p:nvPr>
            <p:ph type="dt" sz="half" idx="10"/>
          </p:nvPr>
        </p:nvSpPr>
        <p:spPr/>
        <p:txBody>
          <a:bodyPr/>
          <a:lstStyle/>
          <a:p>
            <a:fld id="{A7527C61-88E1-40A0-B8BA-78539A4230DA}" type="datetimeFigureOut">
              <a:rPr lang="en-IN" smtClean="0"/>
              <a:t>25-04-2025</a:t>
            </a:fld>
            <a:endParaRPr lang="en-IN"/>
          </a:p>
        </p:txBody>
      </p:sp>
      <p:sp>
        <p:nvSpPr>
          <p:cNvPr id="4" name="Footer Placeholder 3">
            <a:extLst>
              <a:ext uri="{FF2B5EF4-FFF2-40B4-BE49-F238E27FC236}">
                <a16:creationId xmlns:a16="http://schemas.microsoft.com/office/drawing/2014/main" id="{B963536C-54E4-A66F-D2A7-6C21FE22195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49BA976-D6B7-7DAA-4569-10452D1374AA}"/>
              </a:ext>
            </a:extLst>
          </p:cNvPr>
          <p:cNvSpPr>
            <a:spLocks noGrp="1"/>
          </p:cNvSpPr>
          <p:nvPr>
            <p:ph type="sldNum" sz="quarter" idx="12"/>
          </p:nvPr>
        </p:nvSpPr>
        <p:spPr/>
        <p:txBody>
          <a:bodyPr/>
          <a:lstStyle/>
          <a:p>
            <a:fld id="{E59903F6-DA91-473E-99CD-537534EF4046}" type="slidenum">
              <a:rPr lang="en-IN" smtClean="0"/>
              <a:t>‹#›</a:t>
            </a:fld>
            <a:endParaRPr lang="en-IN"/>
          </a:p>
        </p:txBody>
      </p:sp>
    </p:spTree>
    <p:extLst>
      <p:ext uri="{BB962C8B-B14F-4D97-AF65-F5344CB8AC3E}">
        <p14:creationId xmlns:p14="http://schemas.microsoft.com/office/powerpoint/2010/main" val="20508817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ecipe Layout 1">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4453128" y="457200"/>
            <a:ext cx="6858000" cy="609411"/>
          </a:xfrm>
          <a:prstGeom prst="rect">
            <a:avLst/>
          </a:prstGeom>
        </p:spPr>
        <p:txBody>
          <a:bodyPr lIns="91440" tIns="0" bIns="0" anchor="t" anchorCtr="0">
            <a:noAutofit/>
          </a:bodyPr>
          <a:lstStyle>
            <a:lvl1pPr>
              <a:lnSpc>
                <a:spcPct val="90000"/>
              </a:lnSpc>
              <a:defRPr sz="3800">
                <a:solidFill>
                  <a:schemeClr val="tx1">
                    <a:lumMod val="85000"/>
                    <a:lumOff val="15000"/>
                  </a:schemeClr>
                </a:solidFill>
                <a:latin typeface="+mj-lt"/>
              </a:defRPr>
            </a:lvl1pPr>
          </a:lstStyle>
          <a:p>
            <a:r>
              <a:rPr lang="en-US" dirty="0"/>
              <a:t>Click to add title</a:t>
            </a:r>
          </a:p>
        </p:txBody>
      </p:sp>
      <p:sp>
        <p:nvSpPr>
          <p:cNvPr id="20" name="Subtitle 2">
            <a:extLst>
              <a:ext uri="{FF2B5EF4-FFF2-40B4-BE49-F238E27FC236}">
                <a16:creationId xmlns:a16="http://schemas.microsoft.com/office/drawing/2014/main" id="{F41F7CAD-B5BC-36F0-94FE-05FCE6E68801}"/>
              </a:ext>
            </a:extLst>
          </p:cNvPr>
          <p:cNvSpPr>
            <a:spLocks noGrp="1"/>
          </p:cNvSpPr>
          <p:nvPr>
            <p:ph type="subTitle" idx="11" hasCustomPrompt="1"/>
          </p:nvPr>
        </p:nvSpPr>
        <p:spPr>
          <a:xfrm>
            <a:off x="4453127" y="1234440"/>
            <a:ext cx="6857999" cy="365760"/>
          </a:xfrm>
        </p:spPr>
        <p:txBody>
          <a:bodyPr>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Picture Placeholder 4">
            <a:extLst>
              <a:ext uri="{FF2B5EF4-FFF2-40B4-BE49-F238E27FC236}">
                <a16:creationId xmlns:a16="http://schemas.microsoft.com/office/drawing/2014/main" id="{E2097EA0-E1A4-437B-A23F-488927B95FE3}"/>
              </a:ext>
            </a:extLst>
          </p:cNvPr>
          <p:cNvSpPr>
            <a:spLocks noGrp="1"/>
          </p:cNvSpPr>
          <p:nvPr>
            <p:ph type="pic" sz="quarter" idx="10" hasCustomPrompt="1"/>
          </p:nvPr>
        </p:nvSpPr>
        <p:spPr>
          <a:xfrm>
            <a:off x="0" y="0"/>
            <a:ext cx="3971109" cy="6858000"/>
          </a:xfrm>
          <a:noFill/>
        </p:spPr>
        <p:txBody>
          <a:bodyPr anchor="ctr"/>
          <a:lstStyle>
            <a:lvl1pPr marL="0" indent="0" algn="ctr">
              <a:buNone/>
              <a:defRPr/>
            </a:lvl1pPr>
          </a:lstStyle>
          <a:p>
            <a:r>
              <a:rPr lang="en-US" dirty="0"/>
              <a:t>Add a picture </a:t>
            </a:r>
          </a:p>
        </p:txBody>
      </p:sp>
      <p:sp>
        <p:nvSpPr>
          <p:cNvPr id="22" name="Text Placeholder 3">
            <a:extLst>
              <a:ext uri="{FF2B5EF4-FFF2-40B4-BE49-F238E27FC236}">
                <a16:creationId xmlns:a16="http://schemas.microsoft.com/office/drawing/2014/main" id="{286B12DA-FA09-A9F6-13EE-795F5152B5B7}"/>
              </a:ext>
            </a:extLst>
          </p:cNvPr>
          <p:cNvSpPr>
            <a:spLocks noGrp="1"/>
          </p:cNvSpPr>
          <p:nvPr>
            <p:ph type="body" sz="half" idx="12" hasCustomPrompt="1"/>
          </p:nvPr>
        </p:nvSpPr>
        <p:spPr>
          <a:xfrm>
            <a:off x="4453128"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7360E21A-8528-AA7D-38F2-EF7EFC92CF36}"/>
              </a:ext>
            </a:extLst>
          </p:cNvPr>
          <p:cNvSpPr>
            <a:spLocks noGrp="1"/>
          </p:cNvSpPr>
          <p:nvPr>
            <p:ph type="body" sz="half" idx="13" hasCustomPrompt="1"/>
          </p:nvPr>
        </p:nvSpPr>
        <p:spPr>
          <a:xfrm>
            <a:off x="4453128" y="2194559"/>
            <a:ext cx="3291840" cy="2000923"/>
          </a:xfrm>
        </p:spPr>
        <p:txBody>
          <a:bodyPr numCol="1">
            <a:noAutofit/>
          </a:bodyPr>
          <a:lstStyle>
            <a:lvl1pPr marL="228600" indent="-228600" hangingPunct="0">
              <a:lnSpc>
                <a:spcPts val="1400"/>
              </a:lnSpc>
              <a:spcBef>
                <a:spcPts val="0"/>
              </a:spcBef>
              <a:spcAft>
                <a:spcPts val="700"/>
              </a:spcAft>
              <a:buFont typeface="Arial" panose="020B0604020202020204" pitchFamily="34" charset="0"/>
              <a:buChar char="•"/>
              <a:tabLst>
                <a:tab pos="112713" algn="r"/>
                <a:tab pos="233363" algn="l"/>
              </a:tabLst>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6" name="Text Placeholder 27">
            <a:extLst>
              <a:ext uri="{FF2B5EF4-FFF2-40B4-BE49-F238E27FC236}">
                <a16:creationId xmlns:a16="http://schemas.microsoft.com/office/drawing/2014/main" id="{EF397C28-0C1D-A853-FDE9-F0E8F3CE6ADA}"/>
              </a:ext>
            </a:extLst>
          </p:cNvPr>
          <p:cNvSpPr>
            <a:spLocks noGrp="1"/>
          </p:cNvSpPr>
          <p:nvPr>
            <p:ph type="body" sz="quarter" idx="16" hasCustomPrompt="1"/>
          </p:nvPr>
        </p:nvSpPr>
        <p:spPr>
          <a:xfrm>
            <a:off x="4453127" y="4447715"/>
            <a:ext cx="2382677" cy="1373775"/>
          </a:xfrm>
          <a:noFill/>
          <a:ln w="25400">
            <a:solidFill>
              <a:schemeClr val="bg2"/>
            </a:solidFill>
          </a:ln>
        </p:spPr>
        <p:txBody>
          <a:bodyPr lIns="182880" tIns="137160" rIns="182880" bIns="182880" anchor="t" anchorCtr="0">
            <a:noAutofit/>
          </a:bodyPr>
          <a:lstStyle>
            <a:lvl1pPr marL="0" indent="0" algn="l">
              <a:lnSpc>
                <a:spcPct val="100000"/>
              </a:lnSpc>
              <a:spcBef>
                <a:spcPts val="0"/>
              </a:spcBef>
              <a:buNone/>
              <a:defRPr sz="1400" b="1" i="0" cap="all" baseline="0">
                <a:solidFill>
                  <a:schemeClr val="accent2">
                    <a:lumMod val="50000"/>
                  </a:schemeClr>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6" name="Text Placeholder 5">
            <a:extLst>
              <a:ext uri="{FF2B5EF4-FFF2-40B4-BE49-F238E27FC236}">
                <a16:creationId xmlns:a16="http://schemas.microsoft.com/office/drawing/2014/main" id="{75FF0A15-82B0-95DF-9F8F-19D2C68E1CC8}"/>
              </a:ext>
            </a:extLst>
          </p:cNvPr>
          <p:cNvSpPr>
            <a:spLocks noGrp="1"/>
          </p:cNvSpPr>
          <p:nvPr>
            <p:ph type="body" sz="quarter" idx="18" hasCustomPrompt="1"/>
          </p:nvPr>
        </p:nvSpPr>
        <p:spPr>
          <a:xfrm>
            <a:off x="4536228" y="4831975"/>
            <a:ext cx="2214282" cy="913533"/>
          </a:xfrm>
        </p:spPr>
        <p:txBody>
          <a:bodyPr/>
          <a:lstStyle>
            <a:lvl1pPr marL="0" indent="0">
              <a:buNone/>
              <a:defRPr sz="120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a:t>Click to add text</a:t>
            </a:r>
          </a:p>
        </p:txBody>
      </p:sp>
      <p:sp>
        <p:nvSpPr>
          <p:cNvPr id="24" name="Text Placeholder 3">
            <a:extLst>
              <a:ext uri="{FF2B5EF4-FFF2-40B4-BE49-F238E27FC236}">
                <a16:creationId xmlns:a16="http://schemas.microsoft.com/office/drawing/2014/main" id="{D873DCFF-5889-873A-FEF4-22E59DC24696}"/>
              </a:ext>
            </a:extLst>
          </p:cNvPr>
          <p:cNvSpPr>
            <a:spLocks noGrp="1"/>
          </p:cNvSpPr>
          <p:nvPr>
            <p:ph type="body" sz="half" idx="14" hasCustomPrompt="1"/>
          </p:nvPr>
        </p:nvSpPr>
        <p:spPr>
          <a:xfrm>
            <a:off x="8001000"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5FAC96DB-FC65-87E4-1980-B1FF3C628DB0}"/>
              </a:ext>
            </a:extLst>
          </p:cNvPr>
          <p:cNvSpPr>
            <a:spLocks noGrp="1"/>
          </p:cNvSpPr>
          <p:nvPr>
            <p:ph type="body" sz="half" idx="15" hasCustomPrompt="1"/>
          </p:nvPr>
        </p:nvSpPr>
        <p:spPr>
          <a:xfrm>
            <a:off x="8001000" y="2194559"/>
            <a:ext cx="3291840" cy="3550949"/>
          </a:xfrm>
        </p:spPr>
        <p:txBody>
          <a:bodyPr numCol="1">
            <a:noAutofit/>
          </a:bodyPr>
          <a:lstStyle>
            <a:lvl1pPr marL="0" indent="0">
              <a:spcBef>
                <a:spcPts val="600"/>
              </a:spcBef>
              <a:spcAft>
                <a:spcPts val="1000"/>
              </a:spcAft>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39717C9F-E573-041C-8212-A9E04D40638D}"/>
              </a:ext>
            </a:extLst>
          </p:cNvPr>
          <p:cNvSpPr>
            <a:spLocks noGrp="1"/>
          </p:cNvSpPr>
          <p:nvPr>
            <p:ph type="body" sz="half" idx="17" hasCustomPrompt="1"/>
          </p:nvPr>
        </p:nvSpPr>
        <p:spPr>
          <a:xfrm>
            <a:off x="4453127" y="6061039"/>
            <a:ext cx="6821425" cy="385480"/>
          </a:xfrm>
        </p:spPr>
        <p:txBody>
          <a:bodyPr bIns="0" numCol="1" anchor="t" anchorCtr="0">
            <a:noAutofit/>
          </a:bodyPr>
          <a:lstStyle>
            <a:lvl1pPr marL="0" indent="0">
              <a:lnSpc>
                <a:spcPts val="1400"/>
              </a:lnSpc>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6" name="Slide Number Placeholder 5">
            <a:extLst>
              <a:ext uri="{FF2B5EF4-FFF2-40B4-BE49-F238E27FC236}">
                <a16:creationId xmlns:a16="http://schemas.microsoft.com/office/drawing/2014/main" id="{7B87CD47-95A7-4ABC-AD12-8F916194D62B}"/>
              </a:ext>
            </a:extLst>
          </p:cNvPr>
          <p:cNvSpPr>
            <a:spLocks noGrp="1"/>
          </p:cNvSpPr>
          <p:nvPr>
            <p:ph type="sldNum" sz="quarter" idx="4"/>
          </p:nvPr>
        </p:nvSpPr>
        <p:spPr>
          <a:xfrm>
            <a:off x="11274552" y="6061039"/>
            <a:ext cx="457200" cy="38548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747909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Recipe Layout 2">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4453128" y="457200"/>
            <a:ext cx="6858000" cy="731520"/>
          </a:xfrm>
          <a:prstGeom prst="rect">
            <a:avLst/>
          </a:prstGeom>
        </p:spPr>
        <p:txBody>
          <a:bodyPr lIns="91440" tIns="0" bIns="91440" anchor="t" anchorCtr="0">
            <a:noAutofit/>
          </a:bodyPr>
          <a:lstStyle>
            <a:lvl1pPr>
              <a:defRPr sz="3800">
                <a:solidFill>
                  <a:schemeClr val="tx1">
                    <a:lumMod val="85000"/>
                    <a:lumOff val="15000"/>
                  </a:schemeClr>
                </a:solidFill>
                <a:latin typeface="+mj-lt"/>
              </a:defRPr>
            </a:lvl1pPr>
          </a:lstStyle>
          <a:p>
            <a:r>
              <a:rPr lang="en-US" dirty="0"/>
              <a:t>Click to add title</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4453128" y="1234440"/>
            <a:ext cx="6858000" cy="365760"/>
          </a:xfrm>
        </p:spPr>
        <p:txBody>
          <a:bodyPr>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0" y="0"/>
            <a:ext cx="3968496" cy="6858000"/>
          </a:xfrm>
          <a:noFill/>
        </p:spPr>
        <p:txBody>
          <a:bodyPr anchor="ctr" anchorCtr="0"/>
          <a:lstStyle>
            <a:lvl1pPr marL="0" indent="0" algn="ctr">
              <a:buNone/>
              <a:defRPr/>
            </a:lvl1pPr>
          </a:lstStyle>
          <a:p>
            <a:r>
              <a:rPr lang="en-US" dirty="0"/>
              <a:t>Add a picture</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4453128"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4453128" y="2194559"/>
            <a:ext cx="3291840" cy="3657600"/>
          </a:xfrm>
        </p:spPr>
        <p:txBody>
          <a:bodyPr numCol="1">
            <a:noAutofit/>
          </a:bodyPr>
          <a:lstStyle>
            <a:lvl1pPr marL="228600" indent="-228600">
              <a:lnSpc>
                <a:spcPts val="1400"/>
              </a:lnSpc>
              <a:spcBef>
                <a:spcPts val="0"/>
              </a:spcBef>
              <a:spcAft>
                <a:spcPts val="700"/>
              </a:spcAft>
              <a:buFont typeface="Arial" panose="020B0604020202020204" pitchFamily="34" charset="0"/>
              <a:buChar char="•"/>
              <a:tabLst/>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8001000"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8001000" y="2194560"/>
            <a:ext cx="3291840" cy="2011680"/>
          </a:xfrm>
        </p:spPr>
        <p:txBody>
          <a:bodyPr numCol="1">
            <a:noAutofit/>
          </a:bodyPr>
          <a:lstStyle>
            <a:lvl1pPr marL="0" indent="0">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8001000" y="4379256"/>
            <a:ext cx="2286000" cy="1472903"/>
          </a:xfrm>
          <a:noFill/>
          <a:ln w="25400">
            <a:solidFill>
              <a:schemeClr val="bg2"/>
            </a:solidFill>
          </a:ln>
        </p:spPr>
        <p:txBody>
          <a:bodyPr lIns="182880" tIns="182880" rIns="182880" bIns="182880" anchor="t" anchorCtr="0">
            <a:noAutofit/>
          </a:bodyPr>
          <a:lstStyle>
            <a:lvl1pPr marL="0" indent="0" algn="l">
              <a:lnSpc>
                <a:spcPct val="100000"/>
              </a:lnSpc>
              <a:spcBef>
                <a:spcPts val="0"/>
              </a:spcBef>
              <a:buNone/>
              <a:defRPr sz="1400" b="1" i="0" cap="all" baseline="0">
                <a:solidFill>
                  <a:schemeClr val="accent2">
                    <a:lumMod val="50000"/>
                  </a:schemeClr>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6" name="Text Placeholder 5">
            <a:extLst>
              <a:ext uri="{FF2B5EF4-FFF2-40B4-BE49-F238E27FC236}">
                <a16:creationId xmlns:a16="http://schemas.microsoft.com/office/drawing/2014/main" id="{0D26317B-51D7-0B25-F2DE-D12AF43DC82A}"/>
              </a:ext>
            </a:extLst>
          </p:cNvPr>
          <p:cNvSpPr>
            <a:spLocks noGrp="1"/>
          </p:cNvSpPr>
          <p:nvPr>
            <p:ph type="body" sz="quarter" idx="18" hasCustomPrompt="1"/>
          </p:nvPr>
        </p:nvSpPr>
        <p:spPr>
          <a:xfrm>
            <a:off x="8104372" y="4831415"/>
            <a:ext cx="2102035" cy="923926"/>
          </a:xfrm>
        </p:spPr>
        <p:txBody>
          <a:bodyPr/>
          <a:lstStyle>
            <a:lvl1pPr marL="0" indent="0">
              <a:buNone/>
              <a:defRPr sz="1200">
                <a:solidFill>
                  <a:schemeClr val="tx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a:t>Click to add text </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4453128" y="6078071"/>
            <a:ext cx="6821424" cy="365760"/>
          </a:xfrm>
        </p:spPr>
        <p:txBody>
          <a:bodyPr bIns="0" numCol="1" anchor="t" anchorCtr="0">
            <a:noAutofit/>
          </a:bodyPr>
          <a:lstStyle>
            <a:lvl1pPr marL="0" indent="0">
              <a:lnSpc>
                <a:spcPts val="1400"/>
              </a:lnSpc>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 name="Slide Number Placeholder 5">
            <a:extLst>
              <a:ext uri="{FF2B5EF4-FFF2-40B4-BE49-F238E27FC236}">
                <a16:creationId xmlns:a16="http://schemas.microsoft.com/office/drawing/2014/main" id="{08A89469-622B-8F34-ABA7-F43C49266D49}"/>
              </a:ext>
            </a:extLst>
          </p:cNvPr>
          <p:cNvSpPr>
            <a:spLocks noGrp="1"/>
          </p:cNvSpPr>
          <p:nvPr>
            <p:ph type="sldNum" sz="quarter" idx="4"/>
          </p:nvPr>
        </p:nvSpPr>
        <p:spPr>
          <a:xfrm>
            <a:off x="11274552" y="6078071"/>
            <a:ext cx="457200" cy="368448"/>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1064330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ecipe Layout 3">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4450080" y="457200"/>
            <a:ext cx="6858000" cy="731520"/>
          </a:xfrm>
          <a:prstGeom prst="rect">
            <a:avLst/>
          </a:prstGeom>
        </p:spPr>
        <p:txBody>
          <a:bodyPr lIns="91440" tIns="0" rIns="0" bIns="91440" anchor="t" anchorCtr="0">
            <a:noAutofit/>
          </a:bodyPr>
          <a:lstStyle>
            <a:lvl1pPr>
              <a:defRPr sz="3800">
                <a:solidFill>
                  <a:schemeClr val="tx1">
                    <a:lumMod val="85000"/>
                    <a:lumOff val="15000"/>
                  </a:schemeClr>
                </a:solidFill>
              </a:defRPr>
            </a:lvl1pPr>
          </a:lstStyle>
          <a:p>
            <a:r>
              <a:rPr lang="en-US" dirty="0"/>
              <a:t>Click to add title</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4450080" y="1234440"/>
            <a:ext cx="6858000" cy="399876"/>
          </a:xfrm>
        </p:spPr>
        <p:txBody>
          <a:bodyPr lIns="91440">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 name="Rectangle 2">
            <a:extLst>
              <a:ext uri="{FF2B5EF4-FFF2-40B4-BE49-F238E27FC236}">
                <a16:creationId xmlns:a16="http://schemas.microsoft.com/office/drawing/2014/main" id="{F9B3E8FC-A34C-B9D5-8365-5C51439D7BC1}"/>
              </a:ext>
              <a:ext uri="{C183D7F6-B498-43B3-948B-1728B52AA6E4}">
                <adec:decorative xmlns:adec="http://schemas.microsoft.com/office/drawing/2017/decorative" val="1"/>
              </a:ext>
            </a:extLst>
          </p:cNvPr>
          <p:cNvSpPr/>
          <p:nvPr userDrawn="1"/>
        </p:nvSpPr>
        <p:spPr>
          <a:xfrm>
            <a:off x="0" y="0"/>
            <a:ext cx="3968496" cy="6858000"/>
          </a:xfrm>
          <a:prstGeom prst="rect">
            <a:avLst/>
          </a:prstGeom>
          <a:solidFill>
            <a:schemeClr val="bg2">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457200" y="457200"/>
            <a:ext cx="3017520" cy="365760"/>
          </a:xfrm>
        </p:spPr>
        <p:txBody>
          <a:bodyPr>
            <a:noAutofit/>
          </a:bodyPr>
          <a:lstStyle>
            <a:lvl1pPr marL="0" indent="0" algn="l">
              <a:buNone/>
              <a:defRPr sz="1400" b="1" i="0" cap="all" spc="100" baseline="0">
                <a:solidFill>
                  <a:schemeClr val="tx1"/>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457200" y="822960"/>
            <a:ext cx="3017520" cy="4825486"/>
          </a:xfrm>
        </p:spPr>
        <p:txBody>
          <a:bodyPr numCol="1">
            <a:noAutofit/>
          </a:bodyPr>
          <a:lstStyle>
            <a:lvl1pPr marL="228600" indent="-228600">
              <a:lnSpc>
                <a:spcPts val="1400"/>
              </a:lnSpc>
              <a:spcBef>
                <a:spcPts val="0"/>
              </a:spcBef>
              <a:spcAft>
                <a:spcPts val="700"/>
              </a:spcAft>
              <a:buFont typeface="Arial" panose="020B0604020202020204" pitchFamily="34" charset="0"/>
              <a:buChar char="•"/>
              <a:tabLst>
                <a:tab pos="112713" algn="r"/>
                <a:tab pos="233363" algn="l"/>
              </a:tabLst>
              <a:defRPr sz="1200" baseline="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457200" y="5899670"/>
            <a:ext cx="3017520" cy="590774"/>
          </a:xfrm>
        </p:spPr>
        <p:txBody>
          <a:bodyPr bIns="0" numCol="1" anchor="t" anchorCtr="0">
            <a:noAutofit/>
          </a:bodyPr>
          <a:lstStyle>
            <a:lvl1pPr marL="0" indent="0">
              <a:lnSpc>
                <a:spcPts val="14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9" name="Text Placeholder 8">
            <a:extLst>
              <a:ext uri="{FF2B5EF4-FFF2-40B4-BE49-F238E27FC236}">
                <a16:creationId xmlns:a16="http://schemas.microsoft.com/office/drawing/2014/main" id="{25014CF3-9F46-B306-A321-E12B99157F07}"/>
              </a:ext>
            </a:extLst>
          </p:cNvPr>
          <p:cNvSpPr>
            <a:spLocks noGrp="1"/>
          </p:cNvSpPr>
          <p:nvPr>
            <p:ph type="body" sz="quarter" idx="33" hasCustomPrompt="1"/>
          </p:nvPr>
        </p:nvSpPr>
        <p:spPr>
          <a:xfrm>
            <a:off x="4294095" y="1828798"/>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4911773" y="1828798"/>
            <a:ext cx="2377440" cy="137160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7536029" y="1828798"/>
            <a:ext cx="1645920" cy="1371600"/>
          </a:xfrm>
          <a:noFill/>
        </p:spPr>
        <p:txBody>
          <a:bodyPr anchor="ctr" anchorCtr="0">
            <a:normAutofit/>
          </a:bodyPr>
          <a:lstStyle>
            <a:lvl1pPr marL="0" indent="0" algn="ctr">
              <a:buNone/>
              <a:defRPr sz="2000"/>
            </a:lvl1pPr>
          </a:lstStyle>
          <a:p>
            <a:r>
              <a:rPr lang="en-US" dirty="0"/>
              <a:t>Add a picture</a:t>
            </a:r>
          </a:p>
        </p:txBody>
      </p:sp>
      <p:sp>
        <p:nvSpPr>
          <p:cNvPr id="10" name="Text Placeholder 8">
            <a:extLst>
              <a:ext uri="{FF2B5EF4-FFF2-40B4-BE49-F238E27FC236}">
                <a16:creationId xmlns:a16="http://schemas.microsoft.com/office/drawing/2014/main" id="{5C47D7B1-0313-A237-578A-846401657F08}"/>
              </a:ext>
            </a:extLst>
          </p:cNvPr>
          <p:cNvSpPr>
            <a:spLocks noGrp="1"/>
          </p:cNvSpPr>
          <p:nvPr>
            <p:ph type="body" sz="quarter" idx="34" hasCustomPrompt="1"/>
          </p:nvPr>
        </p:nvSpPr>
        <p:spPr>
          <a:xfrm>
            <a:off x="4294095" y="3421379"/>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4911773" y="3421379"/>
            <a:ext cx="2377440" cy="137160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7536029" y="3426459"/>
            <a:ext cx="1645920" cy="1371600"/>
          </a:xfrm>
          <a:noFill/>
        </p:spPr>
        <p:txBody>
          <a:bodyPr anchor="ctr" anchorCtr="0">
            <a:normAutofit/>
          </a:bodyPr>
          <a:lstStyle>
            <a:lvl1pPr marL="0" indent="0" algn="ctr">
              <a:buNone/>
              <a:defRPr sz="2000"/>
            </a:lvl1pPr>
          </a:lstStyle>
          <a:p>
            <a:r>
              <a:rPr lang="en-US" dirty="0"/>
              <a:t>Add a picture</a:t>
            </a:r>
          </a:p>
        </p:txBody>
      </p:sp>
      <p:sp>
        <p:nvSpPr>
          <p:cNvPr id="11" name="Text Placeholder 8">
            <a:extLst>
              <a:ext uri="{FF2B5EF4-FFF2-40B4-BE49-F238E27FC236}">
                <a16:creationId xmlns:a16="http://schemas.microsoft.com/office/drawing/2014/main" id="{2A867797-E0E8-323E-39BA-BC807137AF09}"/>
              </a:ext>
            </a:extLst>
          </p:cNvPr>
          <p:cNvSpPr>
            <a:spLocks noGrp="1"/>
          </p:cNvSpPr>
          <p:nvPr>
            <p:ph type="body" sz="quarter" idx="35" hasCustomPrompt="1"/>
          </p:nvPr>
        </p:nvSpPr>
        <p:spPr>
          <a:xfrm>
            <a:off x="4294095" y="5024120"/>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4911773" y="5013960"/>
            <a:ext cx="2377440" cy="138176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7531829" y="5024120"/>
            <a:ext cx="1645920" cy="1371600"/>
          </a:xfrm>
          <a:noFill/>
        </p:spPr>
        <p:txBody>
          <a:bodyPr anchor="ctr" anchorCtr="0">
            <a:normAutofit/>
          </a:bodyPr>
          <a:lstStyle>
            <a:lvl1pPr marL="0" indent="0" algn="ctr">
              <a:buNone/>
              <a:defRPr sz="2000"/>
            </a:lvl1pPr>
          </a:lstStyle>
          <a:p>
            <a:r>
              <a:rPr lang="en-US" dirty="0"/>
              <a:t>Add a picture</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9441396" y="1828798"/>
            <a:ext cx="1828800" cy="2606040"/>
          </a:xfrm>
          <a:noFill/>
        </p:spPr>
        <p:txBody>
          <a:bodyPr anchor="ctr" anchorCtr="0">
            <a:normAutofit/>
          </a:bodyPr>
          <a:lstStyle>
            <a:lvl1pPr marL="0" indent="0" algn="ctr">
              <a:buNone/>
              <a:defRPr sz="2000"/>
            </a:lvl1pPr>
          </a:lstStyle>
          <a:p>
            <a:r>
              <a:rPr lang="en-US" dirty="0"/>
              <a:t>Add a picture</a:t>
            </a:r>
          </a:p>
        </p:txBody>
      </p:sp>
      <p:sp>
        <p:nvSpPr>
          <p:cNvPr id="6" name="Text Placeholder 27">
            <a:extLst>
              <a:ext uri="{FF2B5EF4-FFF2-40B4-BE49-F238E27FC236}">
                <a16:creationId xmlns:a16="http://schemas.microsoft.com/office/drawing/2014/main" id="{F5C877D0-8422-E1CB-B1E1-D9E7DA64E90E}"/>
              </a:ext>
            </a:extLst>
          </p:cNvPr>
          <p:cNvSpPr>
            <a:spLocks noGrp="1"/>
          </p:cNvSpPr>
          <p:nvPr>
            <p:ph type="body" sz="quarter" idx="32" hasCustomPrompt="1"/>
          </p:nvPr>
        </p:nvSpPr>
        <p:spPr>
          <a:xfrm>
            <a:off x="9445752" y="4670264"/>
            <a:ext cx="1824444" cy="1725456"/>
          </a:xfrm>
          <a:noFill/>
          <a:ln w="25400">
            <a:solidFill>
              <a:schemeClr val="bg2"/>
            </a:solidFill>
          </a:ln>
        </p:spPr>
        <p:txBody>
          <a:bodyPr lIns="182880" tIns="365760" rIns="182880" bIns="182880" anchor="t" anchorCtr="0">
            <a:noAutofit/>
          </a:bodyPr>
          <a:lstStyle>
            <a:lvl1pPr marL="0" indent="0" algn="l">
              <a:lnSpc>
                <a:spcPct val="100000"/>
              </a:lnSpc>
              <a:spcBef>
                <a:spcPts val="0"/>
              </a:spcBef>
              <a:buNone/>
              <a:defRPr sz="1400" b="1" i="0" cap="all" baseline="0">
                <a:solidFill>
                  <a:schemeClr val="accent2">
                    <a:lumMod val="50000"/>
                  </a:schemeClr>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a:t>
            </a:r>
          </a:p>
        </p:txBody>
      </p:sp>
      <p:sp>
        <p:nvSpPr>
          <p:cNvPr id="7" name="Text Placeholder 5">
            <a:extLst>
              <a:ext uri="{FF2B5EF4-FFF2-40B4-BE49-F238E27FC236}">
                <a16:creationId xmlns:a16="http://schemas.microsoft.com/office/drawing/2014/main" id="{491A1D48-EEE9-45E6-8E9E-0B0DA4BC1E1C}"/>
              </a:ext>
            </a:extLst>
          </p:cNvPr>
          <p:cNvSpPr>
            <a:spLocks noGrp="1"/>
          </p:cNvSpPr>
          <p:nvPr>
            <p:ph type="body" sz="quarter" idx="18" hasCustomPrompt="1"/>
          </p:nvPr>
        </p:nvSpPr>
        <p:spPr>
          <a:xfrm>
            <a:off x="9549124" y="5432611"/>
            <a:ext cx="1677623" cy="772159"/>
          </a:xfrm>
        </p:spPr>
        <p:txBody>
          <a:bodyPr/>
          <a:lstStyle>
            <a:lvl1pPr marL="0" indent="0">
              <a:buNone/>
              <a:defRPr sz="1200">
                <a:solidFill>
                  <a:schemeClr val="tx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a:t>Click to add text </a:t>
            </a:r>
          </a:p>
        </p:txBody>
      </p:sp>
      <p:sp>
        <p:nvSpPr>
          <p:cNvPr id="5" name="Slide Number Placeholder 5">
            <a:extLst>
              <a:ext uri="{FF2B5EF4-FFF2-40B4-BE49-F238E27FC236}">
                <a16:creationId xmlns:a16="http://schemas.microsoft.com/office/drawing/2014/main" id="{9FCE6334-5F06-631B-050F-C708EE225327}"/>
              </a:ext>
            </a:extLst>
          </p:cNvPr>
          <p:cNvSpPr>
            <a:spLocks noGrp="1"/>
          </p:cNvSpPr>
          <p:nvPr>
            <p:ph type="sldNum" sz="quarter" idx="4"/>
          </p:nvPr>
        </p:nvSpPr>
        <p:spPr>
          <a:xfrm>
            <a:off x="11274552" y="5989319"/>
            <a:ext cx="457200" cy="45720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2287679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ecipe Layout 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15E4DD4-EC55-FD1C-4BAA-1B110252D733}"/>
              </a:ext>
              <a:ext uri="{C183D7F6-B498-43B3-948B-1728B52AA6E4}">
                <adec:decorative xmlns:adec="http://schemas.microsoft.com/office/drawing/2017/decorative" val="1"/>
              </a:ext>
            </a:extLst>
          </p:cNvPr>
          <p:cNvSpPr/>
          <p:nvPr userDrawn="1"/>
        </p:nvSpPr>
        <p:spPr>
          <a:xfrm>
            <a:off x="8375236" y="0"/>
            <a:ext cx="3816763" cy="6858000"/>
          </a:xfrm>
          <a:prstGeom prst="rect">
            <a:avLst/>
          </a:prstGeom>
          <a:solidFill>
            <a:schemeClr val="bg2">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457201" y="457200"/>
            <a:ext cx="7452360" cy="731520"/>
          </a:xfrm>
          <a:prstGeom prst="rect">
            <a:avLst/>
          </a:prstGeom>
        </p:spPr>
        <p:txBody>
          <a:bodyPr lIns="91440" tIns="0" bIns="91440" anchor="t" anchorCtr="0">
            <a:noAutofit/>
          </a:bodyPr>
          <a:lstStyle>
            <a:lvl1pPr>
              <a:defRPr sz="3800">
                <a:solidFill>
                  <a:schemeClr val="tx1">
                    <a:lumMod val="85000"/>
                    <a:lumOff val="15000"/>
                  </a:schemeClr>
                </a:solidFill>
              </a:defRPr>
            </a:lvl1pPr>
          </a:lstStyle>
          <a:p>
            <a:r>
              <a:rPr lang="en-US" dirty="0"/>
              <a:t>Click to add title</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457201" y="1234439"/>
            <a:ext cx="7452360" cy="402336"/>
          </a:xfrm>
        </p:spPr>
        <p:txBody>
          <a:bodyPr lIns="91440">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ext Placeholder 8">
            <a:extLst>
              <a:ext uri="{FF2B5EF4-FFF2-40B4-BE49-F238E27FC236}">
                <a16:creationId xmlns:a16="http://schemas.microsoft.com/office/drawing/2014/main" id="{EA909FD6-6520-D58C-69F8-D76DDFE6C9AC}"/>
              </a:ext>
            </a:extLst>
          </p:cNvPr>
          <p:cNvSpPr>
            <a:spLocks noGrp="1"/>
          </p:cNvSpPr>
          <p:nvPr>
            <p:ph type="body" sz="quarter" idx="33" hasCustomPrompt="1"/>
          </p:nvPr>
        </p:nvSpPr>
        <p:spPr>
          <a:xfrm>
            <a:off x="292072" y="1833372"/>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914400" y="1828800"/>
            <a:ext cx="1828800" cy="1940559"/>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0" name="Text Placeholder 8">
            <a:extLst>
              <a:ext uri="{FF2B5EF4-FFF2-40B4-BE49-F238E27FC236}">
                <a16:creationId xmlns:a16="http://schemas.microsoft.com/office/drawing/2014/main" id="{5437708E-D57D-9164-281B-11FED6FA0F7A}"/>
              </a:ext>
            </a:extLst>
          </p:cNvPr>
          <p:cNvSpPr>
            <a:spLocks noGrp="1"/>
          </p:cNvSpPr>
          <p:nvPr>
            <p:ph type="body" sz="quarter" idx="37" hasCustomPrompt="1"/>
          </p:nvPr>
        </p:nvSpPr>
        <p:spPr>
          <a:xfrm>
            <a:off x="2885334" y="1833372"/>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513466" y="1828800"/>
            <a:ext cx="1828800" cy="1940559"/>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1" name="Text Placeholder 8">
            <a:extLst>
              <a:ext uri="{FF2B5EF4-FFF2-40B4-BE49-F238E27FC236}">
                <a16:creationId xmlns:a16="http://schemas.microsoft.com/office/drawing/2014/main" id="{B185744E-C749-E648-C70E-AC21183EC389}"/>
              </a:ext>
            </a:extLst>
          </p:cNvPr>
          <p:cNvSpPr>
            <a:spLocks noGrp="1"/>
          </p:cNvSpPr>
          <p:nvPr>
            <p:ph type="body" sz="quarter" idx="38" hasCustomPrompt="1"/>
          </p:nvPr>
        </p:nvSpPr>
        <p:spPr>
          <a:xfrm>
            <a:off x="5441729" y="1837436"/>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073201" y="1828800"/>
            <a:ext cx="1828800" cy="1940559"/>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457200" y="4023360"/>
            <a:ext cx="2286000" cy="2377440"/>
          </a:xfrm>
          <a:noFill/>
        </p:spPr>
        <p:txBody>
          <a:bodyPr anchor="ctr" anchorCtr="0">
            <a:normAutofit/>
          </a:bodyPr>
          <a:lstStyle>
            <a:lvl1pPr marL="0" indent="0" algn="ctr">
              <a:buNone/>
              <a:defRPr sz="20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041517" y="4023360"/>
            <a:ext cx="2286000" cy="2377440"/>
          </a:xfrm>
          <a:no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5625835" y="4023360"/>
            <a:ext cx="2286000" cy="2377440"/>
          </a:xfrm>
          <a:noFill/>
        </p:spPr>
        <p:txBody>
          <a:bodyPr anchor="ctr" anchorCtr="0">
            <a:normAutofit/>
          </a:bodyPr>
          <a:lstStyle>
            <a:lvl1pPr marL="0" indent="0" algn="ctr">
              <a:buNone/>
              <a:defRPr sz="2000"/>
            </a:lvl1pPr>
          </a:lstStyle>
          <a:p>
            <a:r>
              <a:rPr lang="en-US" dirty="0"/>
              <a:t>Add a picture</a:t>
            </a:r>
          </a:p>
        </p:txBody>
      </p:sp>
      <p:sp>
        <p:nvSpPr>
          <p:cNvPr id="7" name="Text Placeholder 27">
            <a:extLst>
              <a:ext uri="{FF2B5EF4-FFF2-40B4-BE49-F238E27FC236}">
                <a16:creationId xmlns:a16="http://schemas.microsoft.com/office/drawing/2014/main" id="{DBE1AF55-241D-46F7-020E-6E023917E453}"/>
              </a:ext>
            </a:extLst>
          </p:cNvPr>
          <p:cNvSpPr>
            <a:spLocks noGrp="1"/>
          </p:cNvSpPr>
          <p:nvPr>
            <p:ph type="body" sz="quarter" idx="35" hasCustomPrompt="1"/>
          </p:nvPr>
        </p:nvSpPr>
        <p:spPr>
          <a:xfrm>
            <a:off x="8803409" y="457199"/>
            <a:ext cx="2468881" cy="1179575"/>
          </a:xfrm>
          <a:noFill/>
          <a:ln w="25400">
            <a:solidFill>
              <a:schemeClr val="bg2">
                <a:lumMod val="90000"/>
              </a:schemeClr>
            </a:solidFill>
          </a:ln>
        </p:spPr>
        <p:txBody>
          <a:bodyPr lIns="182880" tIns="182880" rIns="182880" bIns="182880" anchor="t" anchorCtr="0">
            <a:noAutofit/>
          </a:bodyPr>
          <a:lstStyle>
            <a:lvl1pPr marL="0" indent="0" algn="l">
              <a:lnSpc>
                <a:spcPct val="100000"/>
              </a:lnSpc>
              <a:spcBef>
                <a:spcPts val="0"/>
              </a:spcBef>
              <a:buNone/>
              <a:defRPr sz="1400" b="1" i="0" cap="all" baseline="0">
                <a:solidFill>
                  <a:schemeClr val="tx1"/>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a:t>
            </a:r>
          </a:p>
        </p:txBody>
      </p:sp>
      <p:sp>
        <p:nvSpPr>
          <p:cNvPr id="8" name="Text Placeholder 5">
            <a:extLst>
              <a:ext uri="{FF2B5EF4-FFF2-40B4-BE49-F238E27FC236}">
                <a16:creationId xmlns:a16="http://schemas.microsoft.com/office/drawing/2014/main" id="{7D37B2C1-B0B7-3A07-F79E-132B06771648}"/>
              </a:ext>
            </a:extLst>
          </p:cNvPr>
          <p:cNvSpPr>
            <a:spLocks noGrp="1"/>
          </p:cNvSpPr>
          <p:nvPr>
            <p:ph type="body" sz="quarter" idx="36" hasCustomPrompt="1"/>
          </p:nvPr>
        </p:nvSpPr>
        <p:spPr>
          <a:xfrm>
            <a:off x="8861062" y="972659"/>
            <a:ext cx="2331194" cy="527872"/>
          </a:xfrm>
        </p:spPr>
        <p:txBody>
          <a:bodyPr/>
          <a:lstStyle>
            <a:lvl1pPr marL="0" indent="0">
              <a:buNone/>
              <a:defRPr sz="1200">
                <a:solidFill>
                  <a:schemeClr val="tx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a:t>Click to add text </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803410" y="1828800"/>
            <a:ext cx="2468880" cy="365760"/>
          </a:xfrm>
        </p:spPr>
        <p:txBody>
          <a:bodyPr tIns="0">
            <a:noAutofit/>
          </a:bodyPr>
          <a:lstStyle>
            <a:lvl1pPr marL="0" indent="0" algn="l">
              <a:buNone/>
              <a:defRPr sz="1400" b="1" i="0" cap="all" spc="100" baseline="0">
                <a:solidFill>
                  <a:schemeClr val="tx1"/>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803410" y="2194561"/>
            <a:ext cx="2468880" cy="3500846"/>
          </a:xfrm>
        </p:spPr>
        <p:txBody>
          <a:bodyPr numCol="1">
            <a:noAutofit/>
          </a:bodyPr>
          <a:lstStyle>
            <a:lvl1pPr marL="228600" indent="-228600">
              <a:lnSpc>
                <a:spcPts val="1400"/>
              </a:lnSpc>
              <a:spcBef>
                <a:spcPts val="0"/>
              </a:spcBef>
              <a:spcAft>
                <a:spcPts val="700"/>
              </a:spcAft>
              <a:buFont typeface="Arial" panose="020B0604020202020204" pitchFamily="34" charset="0"/>
              <a:buChar char="•"/>
              <a:tabLst>
                <a:tab pos="112713" algn="r"/>
                <a:tab pos="233363" algn="l"/>
              </a:tabLst>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803410" y="5695407"/>
            <a:ext cx="2468880" cy="751113"/>
          </a:xfrm>
        </p:spPr>
        <p:txBody>
          <a:bodyPr bIns="0" numCol="1" anchor="t" anchorCtr="0">
            <a:noAutofit/>
          </a:bodyPr>
          <a:lstStyle>
            <a:lvl1pPr marL="0" indent="0">
              <a:lnSpc>
                <a:spcPts val="1400"/>
              </a:lnSpc>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6" name="Slide Number Placeholder 5">
            <a:extLst>
              <a:ext uri="{FF2B5EF4-FFF2-40B4-BE49-F238E27FC236}">
                <a16:creationId xmlns:a16="http://schemas.microsoft.com/office/drawing/2014/main" id="{D306F6CE-FA17-07AF-E9BA-CB6242B9B2CF}"/>
              </a:ext>
            </a:extLst>
          </p:cNvPr>
          <p:cNvSpPr>
            <a:spLocks noGrp="1"/>
          </p:cNvSpPr>
          <p:nvPr>
            <p:ph type="sldNum" sz="quarter" idx="4"/>
          </p:nvPr>
        </p:nvSpPr>
        <p:spPr>
          <a:xfrm>
            <a:off x="11274552" y="5989319"/>
            <a:ext cx="457200" cy="45720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2084993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ecipe Layout 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03CD38C-843F-B826-0F88-EA76F39C7463}"/>
              </a:ext>
              <a:ext uri="{C183D7F6-B498-43B3-948B-1728B52AA6E4}">
                <adec:decorative xmlns:adec="http://schemas.microsoft.com/office/drawing/2017/decorative" val="1"/>
              </a:ext>
            </a:extLst>
          </p:cNvPr>
          <p:cNvSpPr/>
          <p:nvPr userDrawn="1"/>
        </p:nvSpPr>
        <p:spPr>
          <a:xfrm>
            <a:off x="6099623" y="0"/>
            <a:ext cx="6092377" cy="6858000"/>
          </a:xfrm>
          <a:prstGeom prst="rect">
            <a:avLst/>
          </a:prstGeom>
          <a:solidFill>
            <a:schemeClr val="bg2">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457200" y="457200"/>
            <a:ext cx="5212080" cy="731520"/>
          </a:xfrm>
          <a:prstGeom prst="rect">
            <a:avLst/>
          </a:prstGeom>
        </p:spPr>
        <p:txBody>
          <a:bodyPr lIns="91440" tIns="0" bIns="91440" anchor="t" anchorCtr="0">
            <a:noAutofit/>
          </a:bodyPr>
          <a:lstStyle>
            <a:lvl1pPr algn="l">
              <a:defRPr sz="3800">
                <a:solidFill>
                  <a:schemeClr val="tx1">
                    <a:lumMod val="85000"/>
                    <a:lumOff val="15000"/>
                  </a:schemeClr>
                </a:solidFill>
              </a:defRPr>
            </a:lvl1pPr>
          </a:lstStyle>
          <a:p>
            <a:r>
              <a:rPr lang="en-US" dirty="0"/>
              <a:t>Click to add title</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457200" y="1234440"/>
            <a:ext cx="5212080" cy="402336"/>
          </a:xfrm>
        </p:spPr>
        <p:txBody>
          <a:bodyPr lIns="91440">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 name="Picture Placeholder 29" descr="An empty placeholder to add an image. Click on the placeholder and select the image that you wish to add.">
            <a:extLst>
              <a:ext uri="{FF2B5EF4-FFF2-40B4-BE49-F238E27FC236}">
                <a16:creationId xmlns:a16="http://schemas.microsoft.com/office/drawing/2014/main" id="{79870104-83A7-A628-B0CE-73DD22B8228C}"/>
              </a:ext>
            </a:extLst>
          </p:cNvPr>
          <p:cNvSpPr>
            <a:spLocks noGrp="1"/>
          </p:cNvSpPr>
          <p:nvPr>
            <p:ph type="pic" sz="quarter" idx="38" hasCustomPrompt="1"/>
          </p:nvPr>
        </p:nvSpPr>
        <p:spPr>
          <a:xfrm>
            <a:off x="457200" y="1828800"/>
            <a:ext cx="5212080" cy="1143264"/>
          </a:xfrm>
          <a:no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457200" y="3179063"/>
            <a:ext cx="5212080" cy="548640"/>
          </a:xfrm>
          <a:noFill/>
          <a:ln w="25400">
            <a:solidFill>
              <a:schemeClr val="bg2"/>
            </a:solidFill>
          </a:ln>
        </p:spPr>
        <p:txBody>
          <a:bodyPr lIns="182880" tIns="182880" rIns="182880" bIns="182880" anchor="ctr" anchorCtr="0">
            <a:noAutofit/>
          </a:bodyPr>
          <a:lstStyle>
            <a:lvl1pPr marL="0" indent="0" algn="l">
              <a:lnSpc>
                <a:spcPct val="100000"/>
              </a:lnSpc>
              <a:spcBef>
                <a:spcPts val="0"/>
              </a:spcBef>
              <a:buNone/>
              <a:defRPr sz="1200" b="1" i="0" cap="all" baseline="0">
                <a:solidFill>
                  <a:schemeClr val="tx1"/>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 text</a:t>
            </a:r>
          </a:p>
        </p:txBody>
      </p:sp>
      <p:sp>
        <p:nvSpPr>
          <p:cNvPr id="8" name="Text Placeholder 7">
            <a:extLst>
              <a:ext uri="{FF2B5EF4-FFF2-40B4-BE49-F238E27FC236}">
                <a16:creationId xmlns:a16="http://schemas.microsoft.com/office/drawing/2014/main" id="{F4AF6F60-B67D-34B7-DD70-06F3BD0FA5A4}"/>
              </a:ext>
            </a:extLst>
          </p:cNvPr>
          <p:cNvSpPr>
            <a:spLocks noGrp="1"/>
          </p:cNvSpPr>
          <p:nvPr>
            <p:ph type="body" sz="quarter" idx="39" hasCustomPrompt="1"/>
          </p:nvPr>
        </p:nvSpPr>
        <p:spPr>
          <a:xfrm>
            <a:off x="1078276" y="3278748"/>
            <a:ext cx="4542409" cy="360362"/>
          </a:xfrm>
        </p:spPr>
        <p:txBody>
          <a:bodyPr lIns="0" anchor="ctr"/>
          <a:lstStyle>
            <a:lvl1pPr marL="0" indent="0">
              <a:buNone/>
              <a:defRPr sz="1200">
                <a:solidFill>
                  <a:schemeClr val="tx1"/>
                </a:solidFill>
              </a:defRPr>
            </a:lvl1pPr>
            <a:lvl2pPr marL="457200" indent="0">
              <a:buNone/>
              <a:defRPr sz="1200">
                <a:solidFill>
                  <a:schemeClr val="tx1"/>
                </a:solidFill>
              </a:defRPr>
            </a:lvl2pPr>
            <a:lvl3pPr marL="914400" indent="0">
              <a:buNone/>
              <a:defRPr sz="1200">
                <a:solidFill>
                  <a:schemeClr val="tx1"/>
                </a:solidFill>
              </a:defRPr>
            </a:lvl3pPr>
            <a:lvl4pPr marL="1371600" indent="0">
              <a:buNone/>
              <a:defRPr sz="1200">
                <a:solidFill>
                  <a:schemeClr val="tx1"/>
                </a:solidFill>
              </a:defRPr>
            </a:lvl4pPr>
            <a:lvl5pPr marL="1828800" indent="0">
              <a:buNone/>
              <a:defRPr sz="1200">
                <a:solidFill>
                  <a:schemeClr val="tx1"/>
                </a:solidFill>
              </a:defRPr>
            </a:lvl5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457199" y="3934702"/>
            <a:ext cx="521208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457199" y="4300463"/>
            <a:ext cx="5212080" cy="1615440"/>
          </a:xfrm>
        </p:spPr>
        <p:txBody>
          <a:bodyPr numCol="2" spcCol="457200">
            <a:noAutofit/>
          </a:bodyPr>
          <a:lstStyle>
            <a:lvl1pPr marL="228600" indent="-228600">
              <a:lnSpc>
                <a:spcPts val="1400"/>
              </a:lnSpc>
              <a:spcBef>
                <a:spcPts val="0"/>
              </a:spcBef>
              <a:spcAft>
                <a:spcPts val="700"/>
              </a:spcAft>
              <a:buFont typeface="Arial" panose="020B0604020202020204" pitchFamily="34" charset="0"/>
              <a:buChar char="•"/>
              <a:tabLst>
                <a:tab pos="112713" algn="r"/>
                <a:tab pos="233363" algn="l"/>
              </a:tabLst>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457200" y="5989320"/>
            <a:ext cx="5212080" cy="457200"/>
          </a:xfrm>
        </p:spPr>
        <p:txBody>
          <a:bodyPr bIns="0" numCol="1" anchor="b" anchorCtr="0">
            <a:no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9" name="Text Placeholder 8">
            <a:extLst>
              <a:ext uri="{FF2B5EF4-FFF2-40B4-BE49-F238E27FC236}">
                <a16:creationId xmlns:a16="http://schemas.microsoft.com/office/drawing/2014/main" id="{EE0586B6-B686-73DD-B5AE-D4E97DB54CC7}"/>
              </a:ext>
            </a:extLst>
          </p:cNvPr>
          <p:cNvSpPr>
            <a:spLocks noGrp="1"/>
          </p:cNvSpPr>
          <p:nvPr>
            <p:ph type="body" sz="quarter" idx="40" hasCustomPrompt="1"/>
          </p:nvPr>
        </p:nvSpPr>
        <p:spPr>
          <a:xfrm>
            <a:off x="6338148" y="457200"/>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6961306" y="457200"/>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9532822" y="457200"/>
            <a:ext cx="1737360" cy="1280160"/>
          </a:xfrm>
          <a:noFill/>
        </p:spPr>
        <p:txBody>
          <a:bodyPr anchor="ctr" anchorCtr="0">
            <a:normAutofit/>
          </a:bodyPr>
          <a:lstStyle>
            <a:lvl1pPr marL="0" indent="0" algn="ctr">
              <a:buNone/>
              <a:defRPr sz="1800"/>
            </a:lvl1pPr>
          </a:lstStyle>
          <a:p>
            <a:r>
              <a:rPr lang="en-US" dirty="0"/>
              <a:t>Add a picture</a:t>
            </a:r>
          </a:p>
        </p:txBody>
      </p:sp>
      <p:sp>
        <p:nvSpPr>
          <p:cNvPr id="10" name="Text Placeholder 8">
            <a:extLst>
              <a:ext uri="{FF2B5EF4-FFF2-40B4-BE49-F238E27FC236}">
                <a16:creationId xmlns:a16="http://schemas.microsoft.com/office/drawing/2014/main" id="{B8825E8D-E945-5FCF-3D2A-5DAD4603912B}"/>
              </a:ext>
            </a:extLst>
          </p:cNvPr>
          <p:cNvSpPr>
            <a:spLocks noGrp="1"/>
          </p:cNvSpPr>
          <p:nvPr>
            <p:ph type="body" sz="quarter" idx="34" hasCustomPrompt="1"/>
          </p:nvPr>
        </p:nvSpPr>
        <p:spPr>
          <a:xfrm>
            <a:off x="6335099" y="2008227"/>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6961306" y="2008227"/>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9532822" y="2008227"/>
            <a:ext cx="1737360" cy="1280160"/>
          </a:xfrm>
          <a:noFill/>
        </p:spPr>
        <p:txBody>
          <a:bodyPr anchor="ctr" anchorCtr="0">
            <a:normAutofit/>
          </a:bodyPr>
          <a:lstStyle>
            <a:lvl1pPr marL="0" indent="0" algn="ctr">
              <a:buNone/>
              <a:defRPr sz="1800"/>
            </a:lvl1pPr>
          </a:lstStyle>
          <a:p>
            <a:r>
              <a:rPr lang="en-US" dirty="0"/>
              <a:t>Add a picture</a:t>
            </a:r>
          </a:p>
        </p:txBody>
      </p:sp>
      <p:sp>
        <p:nvSpPr>
          <p:cNvPr id="11" name="Text Placeholder 8">
            <a:extLst>
              <a:ext uri="{FF2B5EF4-FFF2-40B4-BE49-F238E27FC236}">
                <a16:creationId xmlns:a16="http://schemas.microsoft.com/office/drawing/2014/main" id="{8CBBAAC1-4AFB-28B5-EC35-68713142A5C5}"/>
              </a:ext>
            </a:extLst>
          </p:cNvPr>
          <p:cNvSpPr>
            <a:spLocks noGrp="1"/>
          </p:cNvSpPr>
          <p:nvPr>
            <p:ph type="body" sz="quarter" idx="41" hasCustomPrompt="1"/>
          </p:nvPr>
        </p:nvSpPr>
        <p:spPr>
          <a:xfrm>
            <a:off x="6335099" y="3559254"/>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6961306" y="3559254"/>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9532822" y="3559254"/>
            <a:ext cx="1737360" cy="1280160"/>
          </a:xfrm>
          <a:noFill/>
        </p:spPr>
        <p:txBody>
          <a:bodyPr anchor="ctr" anchorCtr="0">
            <a:normAutofit/>
          </a:bodyPr>
          <a:lstStyle>
            <a:lvl1pPr marL="0" indent="0" algn="ctr">
              <a:buNone/>
              <a:defRPr sz="1800"/>
            </a:lvl1pPr>
          </a:lstStyle>
          <a:p>
            <a:r>
              <a:rPr lang="en-US" dirty="0"/>
              <a:t>Add a picture</a:t>
            </a:r>
          </a:p>
        </p:txBody>
      </p:sp>
      <p:sp>
        <p:nvSpPr>
          <p:cNvPr id="12" name="Text Placeholder 8">
            <a:extLst>
              <a:ext uri="{FF2B5EF4-FFF2-40B4-BE49-F238E27FC236}">
                <a16:creationId xmlns:a16="http://schemas.microsoft.com/office/drawing/2014/main" id="{BDCE7A94-4F2F-284A-AB7D-0ACAC5147D2D}"/>
              </a:ext>
            </a:extLst>
          </p:cNvPr>
          <p:cNvSpPr>
            <a:spLocks noGrp="1"/>
          </p:cNvSpPr>
          <p:nvPr>
            <p:ph type="body" sz="quarter" idx="42" hasCustomPrompt="1"/>
          </p:nvPr>
        </p:nvSpPr>
        <p:spPr>
          <a:xfrm>
            <a:off x="6330829" y="5108183"/>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6961306" y="5110280"/>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9532822" y="5110280"/>
            <a:ext cx="1737360" cy="1280160"/>
          </a:xfrm>
          <a:noFill/>
        </p:spPr>
        <p:txBody>
          <a:bodyPr anchor="ctr" anchorCtr="0">
            <a:normAutofit/>
          </a:bodyPr>
          <a:lstStyle>
            <a:lvl1pPr marL="0" indent="0" algn="ctr">
              <a:buNone/>
              <a:defRPr sz="1800"/>
            </a:lvl1pPr>
          </a:lstStyle>
          <a:p>
            <a:r>
              <a:rPr lang="en-US" dirty="0"/>
              <a:t>Add a picture</a:t>
            </a:r>
          </a:p>
        </p:txBody>
      </p:sp>
      <p:sp>
        <p:nvSpPr>
          <p:cNvPr id="6" name="Slide Number Placeholder 5">
            <a:extLst>
              <a:ext uri="{FF2B5EF4-FFF2-40B4-BE49-F238E27FC236}">
                <a16:creationId xmlns:a16="http://schemas.microsoft.com/office/drawing/2014/main" id="{D48327BB-03CC-2E6C-D0A6-86510337C4CE}"/>
              </a:ext>
            </a:extLst>
          </p:cNvPr>
          <p:cNvSpPr>
            <a:spLocks noGrp="1"/>
          </p:cNvSpPr>
          <p:nvPr>
            <p:ph type="sldNum" sz="quarter" idx="4"/>
          </p:nvPr>
        </p:nvSpPr>
        <p:spPr>
          <a:xfrm>
            <a:off x="11274552" y="5989319"/>
            <a:ext cx="457200" cy="45720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3010742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cipe Layout 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F175D26-A02A-A38D-251F-A3B33B8840A2}"/>
              </a:ext>
              <a:ext uri="{C183D7F6-B498-43B3-948B-1728B52AA6E4}">
                <adec:decorative xmlns:adec="http://schemas.microsoft.com/office/drawing/2017/decorative" val="1"/>
              </a:ext>
            </a:extLst>
          </p:cNvPr>
          <p:cNvSpPr/>
          <p:nvPr userDrawn="1"/>
        </p:nvSpPr>
        <p:spPr>
          <a:xfrm>
            <a:off x="5998743" y="0"/>
            <a:ext cx="6193257" cy="6858000"/>
          </a:xfrm>
          <a:prstGeom prst="rect">
            <a:avLst/>
          </a:prstGeom>
          <a:solidFill>
            <a:schemeClr val="bg2">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23543EB-1130-40DD-B0F4-C970AF343E8F}"/>
              </a:ext>
            </a:extLst>
          </p:cNvPr>
          <p:cNvSpPr>
            <a:spLocks noGrp="1"/>
          </p:cNvSpPr>
          <p:nvPr>
            <p:ph type="title" hasCustomPrompt="1"/>
          </p:nvPr>
        </p:nvSpPr>
        <p:spPr>
          <a:xfrm>
            <a:off x="457200" y="457200"/>
            <a:ext cx="5212080" cy="777240"/>
          </a:xfrm>
          <a:prstGeom prst="rect">
            <a:avLst/>
          </a:prstGeom>
          <a:noFill/>
        </p:spPr>
        <p:txBody>
          <a:bodyPr vert="horz" lIns="91440" tIns="0" rIns="91440" bIns="91440" rtlCol="0" anchor="t" anchorCtr="0">
            <a:noAutofit/>
          </a:bodyPr>
          <a:lstStyle>
            <a:lvl1pPr algn="l">
              <a:defRPr lang="en-US" sz="3800">
                <a:solidFill>
                  <a:schemeClr val="tx1">
                    <a:lumMod val="85000"/>
                    <a:lumOff val="15000"/>
                  </a:schemeClr>
                </a:solidFill>
                <a:ea typeface="+mn-ea"/>
                <a:cs typeface="+mn-cs"/>
              </a:defRPr>
            </a:lvl1pPr>
          </a:lstStyle>
          <a:p>
            <a:pPr marL="0" lvl="0" indent="0">
              <a:spcBef>
                <a:spcPts val="1000"/>
              </a:spcBef>
              <a:buFont typeface="Arial" panose="020B0604020202020204" pitchFamily="34" charset="0"/>
            </a:pPr>
            <a:r>
              <a:rPr lang="en-US" dirty="0"/>
              <a:t>Click to add title</a:t>
            </a:r>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457200" y="1234440"/>
            <a:ext cx="5212080" cy="321566"/>
          </a:xfrm>
        </p:spPr>
        <p:txBody>
          <a:bodyPr>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1828800"/>
            <a:ext cx="5669280" cy="5029200"/>
          </a:xfrm>
          <a:no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a picture</a:t>
            </a:r>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351894" y="457200"/>
            <a:ext cx="493776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351894" y="822961"/>
            <a:ext cx="4937760" cy="1155812"/>
          </a:xfrm>
          <a:noFill/>
        </p:spPr>
        <p:txBody>
          <a:bodyPr wrap="square" numCol="2" spcCol="457200" rtlCol="0">
            <a:noAutofit/>
          </a:bodyPr>
          <a:lstStyle>
            <a:lvl1pPr marL="228600" indent="-228600">
              <a:lnSpc>
                <a:spcPts val="1400"/>
              </a:lnSpc>
              <a:spcBef>
                <a:spcPts val="0"/>
              </a:spcBef>
              <a:spcAft>
                <a:spcPts val="700"/>
              </a:spcAft>
              <a:buFont typeface="Arial" panose="020B0604020202020204" pitchFamily="34" charset="0"/>
              <a:buChar char="•"/>
              <a:defRPr lang="en-US" sz="1200" i="0" dirty="0">
                <a:solidFill>
                  <a:schemeClr val="tx1"/>
                </a:solidFill>
              </a:defRPr>
            </a:lvl1pPr>
          </a:lstStyle>
          <a:p>
            <a:pPr lvl="0"/>
            <a:r>
              <a:rPr lang="en-US" dirty="0"/>
              <a:t>Click to add text</a:t>
            </a:r>
          </a:p>
        </p:txBody>
      </p:sp>
      <p:sp>
        <p:nvSpPr>
          <p:cNvPr id="4" name="Text Placeholder 3">
            <a:extLst>
              <a:ext uri="{FF2B5EF4-FFF2-40B4-BE49-F238E27FC236}">
                <a16:creationId xmlns:a16="http://schemas.microsoft.com/office/drawing/2014/main" id="{65203A40-6A55-12EC-9BD5-46AA64770642}"/>
              </a:ext>
            </a:extLst>
          </p:cNvPr>
          <p:cNvSpPr>
            <a:spLocks noGrp="1"/>
          </p:cNvSpPr>
          <p:nvPr>
            <p:ph type="body" sz="half" idx="21" hasCustomPrompt="1"/>
          </p:nvPr>
        </p:nvSpPr>
        <p:spPr>
          <a:xfrm>
            <a:off x="6351894" y="2176492"/>
            <a:ext cx="493776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8">
            <a:extLst>
              <a:ext uri="{FF2B5EF4-FFF2-40B4-BE49-F238E27FC236}">
                <a16:creationId xmlns:a16="http://schemas.microsoft.com/office/drawing/2014/main" id="{6ABAA54B-5D56-E366-F100-D83FF11D3191}"/>
              </a:ext>
            </a:extLst>
          </p:cNvPr>
          <p:cNvSpPr>
            <a:spLocks noGrp="1"/>
          </p:cNvSpPr>
          <p:nvPr>
            <p:ph type="body" sz="quarter" idx="40" hasCustomPrompt="1"/>
          </p:nvPr>
        </p:nvSpPr>
        <p:spPr>
          <a:xfrm>
            <a:off x="6181709" y="2582712"/>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 name="Text Placeholder 3">
            <a:extLst>
              <a:ext uri="{FF2B5EF4-FFF2-40B4-BE49-F238E27FC236}">
                <a16:creationId xmlns:a16="http://schemas.microsoft.com/office/drawing/2014/main" id="{91BB2503-6586-B7E1-492D-555313BC0B66}"/>
              </a:ext>
            </a:extLst>
          </p:cNvPr>
          <p:cNvSpPr>
            <a:spLocks noGrp="1"/>
          </p:cNvSpPr>
          <p:nvPr>
            <p:ph type="body" sz="half" idx="22" hasCustomPrompt="1"/>
          </p:nvPr>
        </p:nvSpPr>
        <p:spPr>
          <a:xfrm>
            <a:off x="6805503" y="2593131"/>
            <a:ext cx="1920240" cy="109728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8">
            <a:extLst>
              <a:ext uri="{FF2B5EF4-FFF2-40B4-BE49-F238E27FC236}">
                <a16:creationId xmlns:a16="http://schemas.microsoft.com/office/drawing/2014/main" id="{2C19EEFA-07F9-522D-E2F5-3C9D03B3DAD8}"/>
              </a:ext>
            </a:extLst>
          </p:cNvPr>
          <p:cNvSpPr>
            <a:spLocks noGrp="1"/>
          </p:cNvSpPr>
          <p:nvPr>
            <p:ph type="body" sz="quarter" idx="41" hasCustomPrompt="1"/>
          </p:nvPr>
        </p:nvSpPr>
        <p:spPr>
          <a:xfrm>
            <a:off x="8754474" y="2594785"/>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6" name="Text Placeholder 3">
            <a:extLst>
              <a:ext uri="{FF2B5EF4-FFF2-40B4-BE49-F238E27FC236}">
                <a16:creationId xmlns:a16="http://schemas.microsoft.com/office/drawing/2014/main" id="{163CEC8F-4DDC-8A2E-E283-5C8B3F042661}"/>
              </a:ext>
            </a:extLst>
          </p:cNvPr>
          <p:cNvSpPr>
            <a:spLocks noGrp="1"/>
          </p:cNvSpPr>
          <p:nvPr>
            <p:ph type="body" sz="half" idx="32" hasCustomPrompt="1"/>
          </p:nvPr>
        </p:nvSpPr>
        <p:spPr>
          <a:xfrm>
            <a:off x="9367846" y="2593131"/>
            <a:ext cx="1920240" cy="109728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6" name="Text Placeholder 8">
            <a:extLst>
              <a:ext uri="{FF2B5EF4-FFF2-40B4-BE49-F238E27FC236}">
                <a16:creationId xmlns:a16="http://schemas.microsoft.com/office/drawing/2014/main" id="{A49D387E-8DC7-390E-5682-E3FA2F1A373E}"/>
              </a:ext>
            </a:extLst>
          </p:cNvPr>
          <p:cNvSpPr>
            <a:spLocks noGrp="1"/>
          </p:cNvSpPr>
          <p:nvPr>
            <p:ph type="body" sz="quarter" idx="42" hasCustomPrompt="1"/>
          </p:nvPr>
        </p:nvSpPr>
        <p:spPr>
          <a:xfrm>
            <a:off x="6181709" y="3884473"/>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20" name="Text Placeholder 3">
            <a:extLst>
              <a:ext uri="{FF2B5EF4-FFF2-40B4-BE49-F238E27FC236}">
                <a16:creationId xmlns:a16="http://schemas.microsoft.com/office/drawing/2014/main" id="{5DBCD4BD-546F-BF8C-297A-8B841E3A860E}"/>
              </a:ext>
            </a:extLst>
          </p:cNvPr>
          <p:cNvSpPr>
            <a:spLocks noGrp="1"/>
          </p:cNvSpPr>
          <p:nvPr>
            <p:ph type="body" sz="half" idx="33" hasCustomPrompt="1"/>
          </p:nvPr>
        </p:nvSpPr>
        <p:spPr>
          <a:xfrm>
            <a:off x="6807071" y="3886177"/>
            <a:ext cx="1920240" cy="109728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8">
            <a:extLst>
              <a:ext uri="{FF2B5EF4-FFF2-40B4-BE49-F238E27FC236}">
                <a16:creationId xmlns:a16="http://schemas.microsoft.com/office/drawing/2014/main" id="{33ED717A-C3B0-356E-1D30-1782C31C7CE8}"/>
              </a:ext>
            </a:extLst>
          </p:cNvPr>
          <p:cNvSpPr>
            <a:spLocks noGrp="1"/>
          </p:cNvSpPr>
          <p:nvPr>
            <p:ph type="body" sz="quarter" idx="43" hasCustomPrompt="1"/>
          </p:nvPr>
        </p:nvSpPr>
        <p:spPr>
          <a:xfrm>
            <a:off x="8754474" y="3886177"/>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21" name="Text Placeholder 3">
            <a:extLst>
              <a:ext uri="{FF2B5EF4-FFF2-40B4-BE49-F238E27FC236}">
                <a16:creationId xmlns:a16="http://schemas.microsoft.com/office/drawing/2014/main" id="{8ABEC6F1-02DD-91A1-15C4-4E3D65F3D322}"/>
              </a:ext>
            </a:extLst>
          </p:cNvPr>
          <p:cNvSpPr>
            <a:spLocks noGrp="1"/>
          </p:cNvSpPr>
          <p:nvPr>
            <p:ph type="body" sz="half" idx="34" hasCustomPrompt="1"/>
          </p:nvPr>
        </p:nvSpPr>
        <p:spPr>
          <a:xfrm>
            <a:off x="9369414" y="3886177"/>
            <a:ext cx="1920240" cy="109728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351894" y="5177497"/>
            <a:ext cx="4937760" cy="640080"/>
          </a:xfrm>
          <a:noFill/>
          <a:ln w="25400">
            <a:solidFill>
              <a:schemeClr val="bg2">
                <a:lumMod val="90000"/>
              </a:schemeClr>
            </a:solidFill>
          </a:ln>
        </p:spPr>
        <p:txBody>
          <a:bodyPr lIns="182880" tIns="137160" rIns="182880" bIns="182880" anchor="t" anchorCtr="0">
            <a:noAutofit/>
          </a:bodyPr>
          <a:lstStyle>
            <a:lvl1pPr marL="0" indent="0" algn="l">
              <a:lnSpc>
                <a:spcPct val="100000"/>
              </a:lnSpc>
              <a:spcBef>
                <a:spcPts val="0"/>
              </a:spcBef>
              <a:buNone/>
              <a:defRPr sz="1400" b="1" i="0" cap="all" baseline="0">
                <a:solidFill>
                  <a:schemeClr val="tx1"/>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text</a:t>
            </a:r>
          </a:p>
        </p:txBody>
      </p:sp>
      <p:sp>
        <p:nvSpPr>
          <p:cNvPr id="18" name="Text Placeholder 17">
            <a:extLst>
              <a:ext uri="{FF2B5EF4-FFF2-40B4-BE49-F238E27FC236}">
                <a16:creationId xmlns:a16="http://schemas.microsoft.com/office/drawing/2014/main" id="{1FAB78F3-C3C1-C3BA-3087-C8259ABD6AF8}"/>
              </a:ext>
            </a:extLst>
          </p:cNvPr>
          <p:cNvSpPr>
            <a:spLocks noGrp="1"/>
          </p:cNvSpPr>
          <p:nvPr>
            <p:ph type="body" sz="quarter" idx="35" hasCustomPrompt="1"/>
          </p:nvPr>
        </p:nvSpPr>
        <p:spPr>
          <a:xfrm>
            <a:off x="6965576" y="5289177"/>
            <a:ext cx="4196137" cy="467830"/>
          </a:xfrm>
        </p:spPr>
        <p:txBody>
          <a:bodyPr lIns="0"/>
          <a:lstStyle>
            <a:lvl1pPr marL="0" indent="0">
              <a:buNone/>
              <a:defRPr sz="1200">
                <a:solidFill>
                  <a:schemeClr val="tx1"/>
                </a:solidFill>
              </a:defRPr>
            </a:lvl1pPr>
            <a:lvl2pPr marL="457200" indent="0">
              <a:buNone/>
              <a:defRPr sz="1200">
                <a:solidFill>
                  <a:schemeClr val="tx1"/>
                </a:solidFill>
              </a:defRPr>
            </a:lvl2pPr>
            <a:lvl3pPr marL="914400" indent="0">
              <a:buNone/>
              <a:defRPr sz="1200">
                <a:solidFill>
                  <a:schemeClr val="tx1"/>
                </a:solidFill>
              </a:defRPr>
            </a:lvl3pPr>
            <a:lvl4pPr marL="1371600" indent="0">
              <a:buNone/>
              <a:defRPr sz="1200">
                <a:solidFill>
                  <a:schemeClr val="tx1"/>
                </a:solidFill>
              </a:defRPr>
            </a:lvl4pPr>
            <a:lvl5pPr marL="1828800" indent="0">
              <a:buNone/>
              <a:defRPr sz="1200">
                <a:solidFill>
                  <a:schemeClr val="tx1"/>
                </a:solidFill>
              </a:defRPr>
            </a:lvl5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351894" y="5989320"/>
            <a:ext cx="4937760" cy="457200"/>
          </a:xfrm>
        </p:spPr>
        <p:txBody>
          <a:bodyPr bIns="0" numCol="1" anchor="b" anchorCtr="0">
            <a:noAutofit/>
          </a:bodyPr>
          <a:lstStyle>
            <a:lvl1pPr marL="0" indent="0">
              <a:lnSpc>
                <a:spcPts val="1400"/>
              </a:lnSpc>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3" name="Slide Number Placeholder 5">
            <a:extLst>
              <a:ext uri="{FF2B5EF4-FFF2-40B4-BE49-F238E27FC236}">
                <a16:creationId xmlns:a16="http://schemas.microsoft.com/office/drawing/2014/main" id="{EAF1384C-39EA-07D1-AB6D-FD77E4E309A8}"/>
              </a:ext>
            </a:extLst>
          </p:cNvPr>
          <p:cNvSpPr>
            <a:spLocks noGrp="1"/>
          </p:cNvSpPr>
          <p:nvPr>
            <p:ph type="sldNum" sz="quarter" idx="4"/>
          </p:nvPr>
        </p:nvSpPr>
        <p:spPr>
          <a:xfrm>
            <a:off x="11274552" y="5989319"/>
            <a:ext cx="457200" cy="45720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2153287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EBF2F49-7BE2-47B1-8BC4-A7641CB89A23}"/>
              </a:ext>
            </a:extLst>
          </p:cNvPr>
          <p:cNvSpPr>
            <a:spLocks noGrp="1"/>
          </p:cNvSpPr>
          <p:nvPr>
            <p:ph type="pic" sz="quarter" idx="10" hasCustomPrompt="1"/>
          </p:nvPr>
        </p:nvSpPr>
        <p:spPr>
          <a:xfrm>
            <a:off x="0" y="0"/>
            <a:ext cx="12192000" cy="6858000"/>
          </a:xfrm>
          <a:noFill/>
        </p:spPr>
        <p:txBody>
          <a:bodyPr anchor="ctr"/>
          <a:lstStyle>
            <a:lvl1pPr marL="0" indent="0" algn="ctr">
              <a:buNone/>
              <a:defRPr/>
            </a:lvl1pPr>
          </a:lstStyle>
          <a:p>
            <a:r>
              <a:rPr lang="en-US" dirty="0"/>
              <a:t>Add a picture </a:t>
            </a:r>
          </a:p>
        </p:txBody>
      </p:sp>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467711" y="457200"/>
            <a:ext cx="11256579" cy="1280160"/>
          </a:xfrm>
          <a:prstGeom prst="rect">
            <a:avLst/>
          </a:prstGeom>
        </p:spPr>
        <p:txBody>
          <a:bodyPr tIns="0" anchor="t" anchorCtr="0">
            <a:noAutofit/>
          </a:bodyPr>
          <a:lstStyle>
            <a:lvl1pPr algn="l">
              <a:lnSpc>
                <a:spcPct val="90000"/>
              </a:lnSpc>
              <a:defRPr sz="7200">
                <a:solidFill>
                  <a:schemeClr val="tx1">
                    <a:lumMod val="85000"/>
                    <a:lumOff val="15000"/>
                  </a:schemeClr>
                </a:solidFill>
              </a:defRPr>
            </a:lvl1pPr>
          </a:lstStyle>
          <a:p>
            <a:r>
              <a:rPr lang="en-US" dirty="0"/>
              <a:t>Click to add title</a:t>
            </a:r>
          </a:p>
        </p:txBody>
      </p:sp>
    </p:spTree>
    <p:extLst>
      <p:ext uri="{BB962C8B-B14F-4D97-AF65-F5344CB8AC3E}">
        <p14:creationId xmlns:p14="http://schemas.microsoft.com/office/powerpoint/2010/main" val="1346047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ributors">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4507606" y="2743200"/>
            <a:ext cx="7228159" cy="1280160"/>
          </a:xfrm>
          <a:prstGeom prst="rect">
            <a:avLst/>
          </a:prstGeom>
        </p:spPr>
        <p:txBody>
          <a:bodyPr tIns="0" anchor="t" anchorCtr="0">
            <a:noAutofit/>
          </a:bodyPr>
          <a:lstStyle>
            <a:lvl1pPr>
              <a:lnSpc>
                <a:spcPct val="90000"/>
              </a:lnSpc>
              <a:defRPr sz="7200">
                <a:solidFill>
                  <a:schemeClr val="tx1">
                    <a:lumMod val="85000"/>
                    <a:lumOff val="15000"/>
                  </a:schemeClr>
                </a:solidFill>
              </a:defRPr>
            </a:lvl1pPr>
          </a:lstStyle>
          <a:p>
            <a:r>
              <a:rPr lang="en-US" dirty="0"/>
              <a:t>Click to add title</a:t>
            </a:r>
          </a:p>
        </p:txBody>
      </p:sp>
      <p:sp>
        <p:nvSpPr>
          <p:cNvPr id="5" name="Subtitle 2">
            <a:extLst>
              <a:ext uri="{FF2B5EF4-FFF2-40B4-BE49-F238E27FC236}">
                <a16:creationId xmlns:a16="http://schemas.microsoft.com/office/drawing/2014/main" id="{6D233A8E-E8E2-428D-B3B1-4DD2D1AD48F2}"/>
              </a:ext>
            </a:extLst>
          </p:cNvPr>
          <p:cNvSpPr>
            <a:spLocks noGrp="1"/>
          </p:cNvSpPr>
          <p:nvPr>
            <p:ph type="subTitle" idx="10" hasCustomPrompt="1"/>
          </p:nvPr>
        </p:nvSpPr>
        <p:spPr>
          <a:xfrm>
            <a:off x="4507606" y="4114800"/>
            <a:ext cx="7228159" cy="2286000"/>
          </a:xfrm>
        </p:spPr>
        <p:txBody>
          <a:bodyPr tIns="0" numCol="3" spcCol="457200">
            <a:noAutofit/>
          </a:bodyPr>
          <a:lstStyle>
            <a:lvl1pPr marL="0" indent="0" algn="l">
              <a:lnSpc>
                <a:spcPts val="4500"/>
              </a:lnSpc>
              <a:spcBef>
                <a:spcPts val="300"/>
              </a:spcBef>
              <a:buNone/>
              <a:defRPr sz="20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6" name="Picture Placeholder 4">
            <a:extLst>
              <a:ext uri="{FF2B5EF4-FFF2-40B4-BE49-F238E27FC236}">
                <a16:creationId xmlns:a16="http://schemas.microsoft.com/office/drawing/2014/main" id="{EA2014FC-BC19-4F06-91E1-BBB98A5CE2AA}"/>
              </a:ext>
            </a:extLst>
          </p:cNvPr>
          <p:cNvSpPr>
            <a:spLocks noGrp="1"/>
          </p:cNvSpPr>
          <p:nvPr>
            <p:ph type="pic" sz="quarter" idx="11" hasCustomPrompt="1"/>
          </p:nvPr>
        </p:nvSpPr>
        <p:spPr>
          <a:xfrm>
            <a:off x="0" y="0"/>
            <a:ext cx="3968496" cy="6858000"/>
          </a:xfrm>
          <a:no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3677679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A58240A-8AA3-4585-BCFB-5E6B8F3DE46B}"/>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FDFD43C-A0D1-4CC6-9A2E-479DF76A24B0}"/>
              </a:ext>
            </a:extLst>
          </p:cNvPr>
          <p:cNvSpPr>
            <a:spLocks noGrp="1"/>
          </p:cNvSpPr>
          <p:nvPr>
            <p:ph type="sldNum" sz="quarter" idx="4"/>
          </p:nvPr>
        </p:nvSpPr>
        <p:spPr>
          <a:xfrm>
            <a:off x="11274552" y="5989319"/>
            <a:ext cx="457200" cy="45720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
        <p:nvSpPr>
          <p:cNvPr id="7" name="Title Placeholder 6">
            <a:extLst>
              <a:ext uri="{FF2B5EF4-FFF2-40B4-BE49-F238E27FC236}">
                <a16:creationId xmlns:a16="http://schemas.microsoft.com/office/drawing/2014/main" id="{9B92C827-4DAB-89F5-4FBD-C72A830073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add title</a:t>
            </a:r>
          </a:p>
        </p:txBody>
      </p:sp>
    </p:spTree>
    <p:extLst>
      <p:ext uri="{BB962C8B-B14F-4D97-AF65-F5344CB8AC3E}">
        <p14:creationId xmlns:p14="http://schemas.microsoft.com/office/powerpoint/2010/main" val="1201637337"/>
      </p:ext>
    </p:extLst>
  </p:cSld>
  <p:clrMap bg1="lt1" tx1="dk1" bg2="lt2" tx2="dk2" accent1="accent1" accent2="accent2" accent3="accent3" accent4="accent4" accent5="accent5" accent6="accent6" hlink="hlink" folHlink="folHlink"/>
  <p:sldLayoutIdLst>
    <p:sldLayoutId id="2147483682" r:id="rId1"/>
    <p:sldLayoutId id="2147483684" r:id="rId2"/>
    <p:sldLayoutId id="2147483664" r:id="rId3"/>
    <p:sldLayoutId id="2147483668" r:id="rId4"/>
    <p:sldLayoutId id="2147483690" r:id="rId5"/>
    <p:sldLayoutId id="2147483670" r:id="rId6"/>
    <p:sldLayoutId id="2147483714" r:id="rId7"/>
    <p:sldLayoutId id="2147483685" r:id="rId8"/>
    <p:sldLayoutId id="2147483694" r:id="rId9"/>
    <p:sldLayoutId id="2147483696" r:id="rId10"/>
    <p:sldLayoutId id="2147483715" r:id="rId11"/>
    <p:sldLayoutId id="2147483716" r:id="rId12"/>
  </p:sldLayoutIdLst>
  <p:hf hdr="0" ftr="0" dt="0"/>
  <p:txStyles>
    <p:titleStyle>
      <a:lvl1pPr algn="l" defTabSz="914400" rtl="0" eaLnBrk="1" latinLnBrk="0" hangingPunct="1">
        <a:lnSpc>
          <a:spcPct val="90000"/>
        </a:lnSpc>
        <a:spcBef>
          <a:spcPct val="0"/>
        </a:spcBef>
        <a:buNone/>
        <a:defRPr sz="4800" b="0" i="1" kern="1200" spc="100" baseline="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4.xml"/><Relationship Id="rId5" Type="http://schemas.openxmlformats.org/officeDocument/2006/relationships/image" Target="../media/image7.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5.xm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1.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1.xml"/><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5" name="Picture Placeholder 64" descr="Avocado and egg on toast">
            <a:extLst>
              <a:ext uri="{FF2B5EF4-FFF2-40B4-BE49-F238E27FC236}">
                <a16:creationId xmlns:a16="http://schemas.microsoft.com/office/drawing/2014/main" id="{0D32CEB2-770F-E962-99F3-CAF2B4D5BAE7}"/>
              </a:ext>
              <a:ext uri="{C183D7F6-B498-43B3-948B-1728B52AA6E4}">
                <adec:decorative xmlns:adec="http://schemas.microsoft.com/office/drawing/2017/decorative" val="0"/>
              </a:ext>
            </a:extLst>
          </p:cNvPr>
          <p:cNvPicPr>
            <a:picLocks noGrp="1" noChangeAspect="1"/>
          </p:cNvPicPr>
          <p:nvPr>
            <p:ph type="pic" sz="quarter" idx="10"/>
          </p:nvPr>
        </p:nvPicPr>
        <p:blipFill>
          <a:blip r:embed="rId2"/>
          <a:srcRect l="20" r="20"/>
          <a:stretch/>
        </p:blipFill>
        <p:spPr>
          <a:xfrm>
            <a:off x="0" y="0"/>
            <a:ext cx="3971109" cy="6858000"/>
          </a:xfrm>
        </p:spPr>
      </p:pic>
      <p:sp>
        <p:nvSpPr>
          <p:cNvPr id="29" name="TextBox 28">
            <a:extLst>
              <a:ext uri="{FF2B5EF4-FFF2-40B4-BE49-F238E27FC236}">
                <a16:creationId xmlns:a16="http://schemas.microsoft.com/office/drawing/2014/main" id="{E2943DEC-D76F-7772-8BF5-2B4959AC8B0F}"/>
              </a:ext>
            </a:extLst>
          </p:cNvPr>
          <p:cNvSpPr txBox="1"/>
          <p:nvPr/>
        </p:nvSpPr>
        <p:spPr>
          <a:xfrm>
            <a:off x="4100051" y="2019736"/>
            <a:ext cx="7737987" cy="1200329"/>
          </a:xfrm>
          <a:prstGeom prst="rect">
            <a:avLst/>
          </a:prstGeom>
          <a:noFill/>
        </p:spPr>
        <p:txBody>
          <a:bodyPr wrap="square" rtlCol="0">
            <a:spAutoFit/>
          </a:bodyPr>
          <a:lstStyle/>
          <a:p>
            <a:pPr algn="ctr"/>
            <a:r>
              <a:rPr lang="en-US" sz="3600" dirty="0">
                <a:latin typeface="Times New Roman" panose="02020603050405020304" pitchFamily="18" charset="0"/>
                <a:cs typeface="Times New Roman" panose="02020603050405020304" pitchFamily="18" charset="0"/>
              </a:rPr>
              <a:t>RESTAURANT RESERVATION SYSTEM</a:t>
            </a:r>
            <a:endParaRPr lang="en-IN" sz="3600" dirty="0">
              <a:latin typeface="Times New Roman" panose="02020603050405020304" pitchFamily="18" charset="0"/>
              <a:cs typeface="Times New Roman" panose="02020603050405020304" pitchFamily="18" charset="0"/>
            </a:endParaRPr>
          </a:p>
        </p:txBody>
      </p:sp>
      <p:sp>
        <p:nvSpPr>
          <p:cNvPr id="31" name="TextBox 30">
            <a:extLst>
              <a:ext uri="{FF2B5EF4-FFF2-40B4-BE49-F238E27FC236}">
                <a16:creationId xmlns:a16="http://schemas.microsoft.com/office/drawing/2014/main" id="{FE74CED0-D82C-D3C8-5DAF-B6AE7EB98F14}"/>
              </a:ext>
            </a:extLst>
          </p:cNvPr>
          <p:cNvSpPr txBox="1"/>
          <p:nvPr/>
        </p:nvSpPr>
        <p:spPr>
          <a:xfrm>
            <a:off x="4748981" y="3814916"/>
            <a:ext cx="6695767" cy="1754326"/>
          </a:xfrm>
          <a:prstGeom prst="rect">
            <a:avLst/>
          </a:prstGeom>
          <a:noFill/>
        </p:spPr>
        <p:txBody>
          <a:bodyPr wrap="square" rtlCol="0">
            <a:spAutoFit/>
          </a:bodyPr>
          <a:lstStyle/>
          <a:p>
            <a:pPr algn="ctr"/>
            <a:r>
              <a:rPr lang="en-US" dirty="0"/>
              <a:t>-A full-featured web application that streamlines the food ordering process in restaurants, with additional support for table reservations. It enables customers to browse the menu, place orders online, and optionally reserve tables, while allowing staff to manage orders, track reservations, and enhance overall service efficiency.</a:t>
            </a:r>
            <a:endParaRPr lang="en-IN" dirty="0"/>
          </a:p>
        </p:txBody>
      </p:sp>
    </p:spTree>
    <p:extLst>
      <p:ext uri="{BB962C8B-B14F-4D97-AF65-F5344CB8AC3E}">
        <p14:creationId xmlns:p14="http://schemas.microsoft.com/office/powerpoint/2010/main" val="3550377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A bowl of cereal with fruit and yogurt">
            <a:extLst>
              <a:ext uri="{FF2B5EF4-FFF2-40B4-BE49-F238E27FC236}">
                <a16:creationId xmlns:a16="http://schemas.microsoft.com/office/drawing/2014/main" id="{D04A7C83-774E-ADE6-31AA-23B1E96BD968}"/>
              </a:ext>
            </a:extLst>
          </p:cNvPr>
          <p:cNvPicPr>
            <a:picLocks noGrp="1" noChangeAspect="1"/>
          </p:cNvPicPr>
          <p:nvPr>
            <p:ph type="pic" sz="quarter" idx="10"/>
          </p:nvPr>
        </p:nvPicPr>
        <p:blipFill>
          <a:blip r:embed="rId2"/>
          <a:srcRect t="14" b="14"/>
          <a:stretch/>
        </p:blipFill>
        <p:spPr>
          <a:xfrm>
            <a:off x="0" y="1828800"/>
            <a:ext cx="5669280" cy="5029200"/>
          </a:xfrm>
        </p:spPr>
      </p:pic>
      <p:sp>
        <p:nvSpPr>
          <p:cNvPr id="52" name="TextBox 51">
            <a:extLst>
              <a:ext uri="{FF2B5EF4-FFF2-40B4-BE49-F238E27FC236}">
                <a16:creationId xmlns:a16="http://schemas.microsoft.com/office/drawing/2014/main" id="{5DEFD2C6-4BAD-53ED-2ADA-148D0222473D}"/>
              </a:ext>
            </a:extLst>
          </p:cNvPr>
          <p:cNvSpPr txBox="1"/>
          <p:nvPr/>
        </p:nvSpPr>
        <p:spPr>
          <a:xfrm>
            <a:off x="1681316" y="324465"/>
            <a:ext cx="8141110" cy="430887"/>
          </a:xfrm>
          <a:prstGeom prst="rect">
            <a:avLst/>
          </a:prstGeom>
          <a:noFill/>
        </p:spPr>
        <p:txBody>
          <a:bodyPr wrap="square" rtlCol="0">
            <a:spAutoFit/>
          </a:bodyPr>
          <a:lstStyle/>
          <a:p>
            <a:pPr algn="ctr"/>
            <a:r>
              <a:rPr lang="en-IN" sz="2200" b="1" dirty="0">
                <a:latin typeface="Times New Roman" panose="02020603050405020304" pitchFamily="18" charset="0"/>
                <a:cs typeface="Times New Roman" panose="02020603050405020304" pitchFamily="18" charset="0"/>
              </a:rPr>
              <a:t>Success Metrics &amp; Future Enhancements</a:t>
            </a:r>
          </a:p>
        </p:txBody>
      </p:sp>
      <p:sp>
        <p:nvSpPr>
          <p:cNvPr id="54" name="TextBox 53">
            <a:extLst>
              <a:ext uri="{FF2B5EF4-FFF2-40B4-BE49-F238E27FC236}">
                <a16:creationId xmlns:a16="http://schemas.microsoft.com/office/drawing/2014/main" id="{76757BFA-92EA-66B9-97C9-19A7CFEB93CA}"/>
              </a:ext>
            </a:extLst>
          </p:cNvPr>
          <p:cNvSpPr txBox="1"/>
          <p:nvPr/>
        </p:nvSpPr>
        <p:spPr>
          <a:xfrm>
            <a:off x="4660491" y="855407"/>
            <a:ext cx="7325032" cy="2308324"/>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Success Metrics:</a:t>
            </a:r>
          </a:p>
          <a:p>
            <a:endParaRPr lang="en-I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Order Placement Success Rate – 95%+ successful transactions</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Reservation Confirmation Accuracy – 98% accuracy</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System Uptime – 99.9% uptime during active hours</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User Satisfaction – 90%+ positive feedback (based on sample survey)</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Admin Efficiency – 80% reduction in manual tracking tasks</a:t>
            </a:r>
          </a:p>
          <a:p>
            <a:endParaRPr lang="en-IN" dirty="0">
              <a:latin typeface="Times New Roman" panose="02020603050405020304" pitchFamily="18" charset="0"/>
              <a:cs typeface="Times New Roman" panose="02020603050405020304" pitchFamily="18" charset="0"/>
            </a:endParaRPr>
          </a:p>
        </p:txBody>
      </p:sp>
      <p:sp>
        <p:nvSpPr>
          <p:cNvPr id="55" name="TextBox 54">
            <a:extLst>
              <a:ext uri="{FF2B5EF4-FFF2-40B4-BE49-F238E27FC236}">
                <a16:creationId xmlns:a16="http://schemas.microsoft.com/office/drawing/2014/main" id="{E9B302A3-9D53-E5F7-92D3-583658EAF1F5}"/>
              </a:ext>
            </a:extLst>
          </p:cNvPr>
          <p:cNvSpPr txBox="1"/>
          <p:nvPr/>
        </p:nvSpPr>
        <p:spPr>
          <a:xfrm>
            <a:off x="5167835" y="3540785"/>
            <a:ext cx="5968181" cy="2308324"/>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Future Enhancements:</a:t>
            </a:r>
          </a:p>
          <a:p>
            <a:endParaRPr lang="en-I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Integrate online payment gateway</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Add live order tracking for customers</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Enable push notifications for real-time updates</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Develop a mobile app version</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Implement advanced analytics dashboard for admin insights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0927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Close up of food on a plate">
            <a:extLst>
              <a:ext uri="{FF2B5EF4-FFF2-40B4-BE49-F238E27FC236}">
                <a16:creationId xmlns:a16="http://schemas.microsoft.com/office/drawing/2014/main" id="{AC0C6926-B045-2954-BDAB-87B0CB47713B}"/>
              </a:ext>
            </a:extLst>
          </p:cNvPr>
          <p:cNvPicPr>
            <a:picLocks noGrp="1" noChangeAspect="1"/>
          </p:cNvPicPr>
          <p:nvPr>
            <p:ph type="pic" sz="quarter" idx="10"/>
          </p:nvPr>
        </p:nvPicPr>
        <p:blipFill>
          <a:blip r:embed="rId2"/>
          <a:srcRect t="20" b="20"/>
          <a:stretch/>
        </p:blipFill>
        <p:spPr>
          <a:xfrm>
            <a:off x="0" y="0"/>
            <a:ext cx="3971109" cy="6858000"/>
          </a:xfrm>
        </p:spPr>
      </p:pic>
      <p:sp>
        <p:nvSpPr>
          <p:cNvPr id="31" name="TextBox 30">
            <a:extLst>
              <a:ext uri="{FF2B5EF4-FFF2-40B4-BE49-F238E27FC236}">
                <a16:creationId xmlns:a16="http://schemas.microsoft.com/office/drawing/2014/main" id="{217326F3-97EE-514A-1412-97105419EDCE}"/>
              </a:ext>
            </a:extLst>
          </p:cNvPr>
          <p:cNvSpPr txBox="1"/>
          <p:nvPr/>
        </p:nvSpPr>
        <p:spPr>
          <a:xfrm>
            <a:off x="5217137" y="1120876"/>
            <a:ext cx="5220929" cy="430887"/>
          </a:xfrm>
          <a:prstGeom prst="rect">
            <a:avLst/>
          </a:prstGeom>
          <a:noFill/>
        </p:spPr>
        <p:txBody>
          <a:bodyPr wrap="square" rtlCol="0">
            <a:spAutoFit/>
          </a:bodyPr>
          <a:lstStyle/>
          <a:p>
            <a:pPr algn="ctr"/>
            <a:r>
              <a:rPr lang="en-US" sz="2200" b="1" dirty="0">
                <a:latin typeface="Times New Roman" panose="02020603050405020304" pitchFamily="18" charset="0"/>
                <a:cs typeface="Times New Roman" panose="02020603050405020304" pitchFamily="18" charset="0"/>
              </a:rPr>
              <a:t>Conclusion</a:t>
            </a:r>
            <a:endParaRPr lang="en-IN" sz="2200" b="1" dirty="0">
              <a:latin typeface="Times New Roman" panose="02020603050405020304" pitchFamily="18" charset="0"/>
              <a:cs typeface="Times New Roman" panose="02020603050405020304" pitchFamily="18" charset="0"/>
            </a:endParaRPr>
          </a:p>
        </p:txBody>
      </p:sp>
      <p:sp>
        <p:nvSpPr>
          <p:cNvPr id="32" name="TextBox 31">
            <a:extLst>
              <a:ext uri="{FF2B5EF4-FFF2-40B4-BE49-F238E27FC236}">
                <a16:creationId xmlns:a16="http://schemas.microsoft.com/office/drawing/2014/main" id="{A1449178-1290-17C5-F3F0-28A87A3AAAD6}"/>
              </a:ext>
            </a:extLst>
          </p:cNvPr>
          <p:cNvSpPr txBox="1"/>
          <p:nvPr/>
        </p:nvSpPr>
        <p:spPr>
          <a:xfrm>
            <a:off x="4434349" y="2654709"/>
            <a:ext cx="7384025" cy="2031325"/>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Restaurant Reservation System successfully automates food ordering and table reservations, improving customer experience and operational flow.</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With a 95%+ success rate in core functions and high user satisfaction, the system proves its effectiveness.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architecture allows for easy future scaling and integration of advanced features, making it a future-ready solution for modern restaurants.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9645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group of dumplings on a white surface">
            <a:extLst>
              <a:ext uri="{FF2B5EF4-FFF2-40B4-BE49-F238E27FC236}">
                <a16:creationId xmlns:a16="http://schemas.microsoft.com/office/drawing/2014/main" id="{00CB4E11-9C0E-4953-9D91-15AE6D339F54}"/>
              </a:ext>
            </a:extLst>
          </p:cNvPr>
          <p:cNvPicPr>
            <a:picLocks noGrp="1" noChangeAspect="1"/>
          </p:cNvPicPr>
          <p:nvPr>
            <p:ph type="pic" sz="quarter" idx="10"/>
          </p:nvPr>
        </p:nvPicPr>
        <p:blipFill>
          <a:blip r:embed="rId3"/>
          <a:srcRect/>
          <a:stretch>
            <a:fillRect/>
          </a:stretch>
        </p:blipFill>
        <p:spPr/>
      </p:pic>
      <p:sp>
        <p:nvSpPr>
          <p:cNvPr id="5" name="TextBox 4">
            <a:extLst>
              <a:ext uri="{FF2B5EF4-FFF2-40B4-BE49-F238E27FC236}">
                <a16:creationId xmlns:a16="http://schemas.microsoft.com/office/drawing/2014/main" id="{AE586C4C-9068-DC60-9C9D-A1070F7F73A9}"/>
              </a:ext>
            </a:extLst>
          </p:cNvPr>
          <p:cNvSpPr txBox="1"/>
          <p:nvPr/>
        </p:nvSpPr>
        <p:spPr>
          <a:xfrm>
            <a:off x="5840361" y="3637936"/>
            <a:ext cx="5948516" cy="1200329"/>
          </a:xfrm>
          <a:prstGeom prst="rect">
            <a:avLst/>
          </a:prstGeom>
          <a:noFill/>
        </p:spPr>
        <p:txBody>
          <a:bodyPr wrap="square" rtlCol="0">
            <a:spAutoFit/>
          </a:bodyPr>
          <a:lstStyle/>
          <a:p>
            <a:r>
              <a:rPr lang="en-US" sz="7200" dirty="0">
                <a:latin typeface="Times New Roman" panose="02020603050405020304" pitchFamily="18" charset="0"/>
                <a:cs typeface="Times New Roman" panose="02020603050405020304" pitchFamily="18" charset="0"/>
              </a:rPr>
              <a:t>Thank You</a:t>
            </a:r>
            <a:endParaRPr lang="en-IN" sz="7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4580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Picture Placeholder 47" descr="A bowl of food with purple vegetables">
            <a:extLst>
              <a:ext uri="{FF2B5EF4-FFF2-40B4-BE49-F238E27FC236}">
                <a16:creationId xmlns:a16="http://schemas.microsoft.com/office/drawing/2014/main" id="{BA70B016-1833-68FE-93AB-996E91399DB9}"/>
              </a:ext>
            </a:extLst>
          </p:cNvPr>
          <p:cNvPicPr>
            <a:picLocks noGrp="1" noChangeAspect="1"/>
          </p:cNvPicPr>
          <p:nvPr>
            <p:ph type="pic" sz="quarter" idx="17"/>
          </p:nvPr>
        </p:nvPicPr>
        <p:blipFill>
          <a:blip r:embed="rId2"/>
          <a:srcRect l="40" r="40"/>
          <a:stretch/>
        </p:blipFill>
        <p:spPr>
          <a:xfrm>
            <a:off x="0" y="0"/>
            <a:ext cx="3968496" cy="6858000"/>
          </a:xfrm>
        </p:spPr>
      </p:pic>
      <p:sp>
        <p:nvSpPr>
          <p:cNvPr id="5" name="Title 4">
            <a:extLst>
              <a:ext uri="{FF2B5EF4-FFF2-40B4-BE49-F238E27FC236}">
                <a16:creationId xmlns:a16="http://schemas.microsoft.com/office/drawing/2014/main" id="{A2D46060-AC6E-A098-428B-2523CB0D2346}"/>
              </a:ext>
            </a:extLst>
          </p:cNvPr>
          <p:cNvSpPr>
            <a:spLocks noGrp="1"/>
          </p:cNvSpPr>
          <p:nvPr>
            <p:ph type="title"/>
          </p:nvPr>
        </p:nvSpPr>
        <p:spPr>
          <a:xfrm>
            <a:off x="5185339" y="1514168"/>
            <a:ext cx="3038167" cy="1465006"/>
          </a:xfrm>
        </p:spPr>
        <p:txBody>
          <a:bodyPr/>
          <a:lstStyle/>
          <a:p>
            <a:pPr marL="0" rtl="0" eaLnBrk="1" latinLnBrk="0" hangingPunct="1"/>
            <a:r>
              <a:rPr lang="en-US" sz="1800" i="0" kern="1200" dirty="0">
                <a:solidFill>
                  <a:srgbClr val="000000"/>
                </a:solidFill>
                <a:effectLst/>
                <a:latin typeface="Times New Roman" panose="02020603050405020304" pitchFamily="18" charset="0"/>
                <a:ea typeface="+mn-ea"/>
                <a:cs typeface="Times New Roman" panose="02020603050405020304" pitchFamily="18" charset="0"/>
              </a:rPr>
              <a:t>Team Details:</a:t>
            </a:r>
            <a:br>
              <a:rPr lang="en-IN" sz="1800" i="0" dirty="0">
                <a:effectLst/>
                <a:latin typeface="Times New Roman" panose="02020603050405020304" pitchFamily="18" charset="0"/>
                <a:cs typeface="Times New Roman" panose="02020603050405020304" pitchFamily="18" charset="0"/>
              </a:rPr>
            </a:br>
            <a:r>
              <a:rPr lang="en-US" sz="1800" i="0" kern="1200" dirty="0">
                <a:solidFill>
                  <a:srgbClr val="000000"/>
                </a:solidFill>
                <a:effectLst/>
                <a:latin typeface="Times New Roman" panose="02020603050405020304" pitchFamily="18" charset="0"/>
                <a:ea typeface="+mn-ea"/>
                <a:cs typeface="Times New Roman" panose="02020603050405020304" pitchFamily="18" charset="0"/>
              </a:rPr>
              <a:t>2310030108 – Santhosh</a:t>
            </a:r>
            <a:br>
              <a:rPr lang="en-IN" sz="1800" i="0" dirty="0">
                <a:effectLst/>
                <a:latin typeface="Times New Roman" panose="02020603050405020304" pitchFamily="18" charset="0"/>
                <a:cs typeface="Times New Roman" panose="02020603050405020304" pitchFamily="18" charset="0"/>
              </a:rPr>
            </a:br>
            <a:r>
              <a:rPr lang="en-US" sz="1800" i="0" kern="1200">
                <a:solidFill>
                  <a:srgbClr val="000000"/>
                </a:solidFill>
                <a:effectLst/>
                <a:latin typeface="Times New Roman" panose="02020603050405020304" pitchFamily="18" charset="0"/>
                <a:ea typeface="+mn-ea"/>
                <a:cs typeface="Times New Roman" panose="02020603050405020304" pitchFamily="18" charset="0"/>
              </a:rPr>
              <a:t>2310030130 </a:t>
            </a:r>
            <a:r>
              <a:rPr lang="en-US" sz="1800" i="0" kern="1200" dirty="0">
                <a:solidFill>
                  <a:srgbClr val="000000"/>
                </a:solidFill>
                <a:effectLst/>
                <a:latin typeface="Times New Roman" panose="02020603050405020304" pitchFamily="18" charset="0"/>
                <a:ea typeface="+mn-ea"/>
                <a:cs typeface="Times New Roman" panose="02020603050405020304" pitchFamily="18" charset="0"/>
              </a:rPr>
              <a:t>– Afraz</a:t>
            </a:r>
            <a:br>
              <a:rPr lang="en-IN" sz="1800" i="0" dirty="0">
                <a:effectLst/>
                <a:latin typeface="Times New Roman" panose="02020603050405020304" pitchFamily="18" charset="0"/>
                <a:cs typeface="Times New Roman" panose="02020603050405020304" pitchFamily="18" charset="0"/>
              </a:rPr>
            </a:br>
            <a:r>
              <a:rPr lang="en-US" sz="1800" i="0" kern="1200" dirty="0">
                <a:solidFill>
                  <a:srgbClr val="000000"/>
                </a:solidFill>
                <a:effectLst/>
                <a:latin typeface="Times New Roman" panose="02020603050405020304" pitchFamily="18" charset="0"/>
                <a:ea typeface="+mn-ea"/>
                <a:cs typeface="Times New Roman" panose="02020603050405020304" pitchFamily="18" charset="0"/>
              </a:rPr>
              <a:t>2310030123 – Siddarth</a:t>
            </a:r>
            <a:br>
              <a:rPr lang="en-IN" sz="1800" i="0" dirty="0">
                <a:effectLst/>
                <a:latin typeface="Times New Roman" panose="02020603050405020304" pitchFamily="18" charset="0"/>
                <a:cs typeface="Times New Roman" panose="02020603050405020304" pitchFamily="18" charset="0"/>
              </a:rPr>
            </a:br>
            <a:r>
              <a:rPr lang="en-US" sz="1800" i="0" kern="1200" dirty="0">
                <a:solidFill>
                  <a:srgbClr val="000000"/>
                </a:solidFill>
                <a:effectLst/>
                <a:latin typeface="Times New Roman" panose="02020603050405020304" pitchFamily="18" charset="0"/>
                <a:ea typeface="+mn-ea"/>
                <a:cs typeface="Times New Roman" panose="02020603050405020304" pitchFamily="18" charset="0"/>
              </a:rPr>
              <a:t>2310030292 - Sashank</a:t>
            </a:r>
            <a:br>
              <a:rPr lang="en-IN" sz="1800" i="0" dirty="0">
                <a:effectLst/>
                <a:latin typeface="Times New Roman" panose="02020603050405020304" pitchFamily="18" charset="0"/>
                <a:cs typeface="Times New Roman" panose="02020603050405020304" pitchFamily="18" charset="0"/>
              </a:rPr>
            </a:br>
            <a:endParaRPr lang="en-IN" sz="1800" i="0" dirty="0">
              <a:latin typeface="Times New Roman" panose="02020603050405020304" pitchFamily="18" charset="0"/>
              <a:cs typeface="Times New Roman" panose="02020603050405020304" pitchFamily="18" charset="0"/>
            </a:endParaRPr>
          </a:p>
        </p:txBody>
      </p:sp>
      <p:sp>
        <p:nvSpPr>
          <p:cNvPr id="33" name="TextBox 32">
            <a:extLst>
              <a:ext uri="{FF2B5EF4-FFF2-40B4-BE49-F238E27FC236}">
                <a16:creationId xmlns:a16="http://schemas.microsoft.com/office/drawing/2014/main" id="{D6C81C01-9A8E-679D-BC7A-6837C4BA180A}"/>
              </a:ext>
            </a:extLst>
          </p:cNvPr>
          <p:cNvSpPr txBox="1"/>
          <p:nvPr/>
        </p:nvSpPr>
        <p:spPr>
          <a:xfrm>
            <a:off x="4348480" y="3139440"/>
            <a:ext cx="7457440" cy="1754326"/>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Team Members and Roles:</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Member 1 – Frontend Development</a:t>
            </a:r>
          </a:p>
          <a:p>
            <a:r>
              <a:rPr lang="en-US" dirty="0">
                <a:latin typeface="Times New Roman" panose="02020603050405020304" pitchFamily="18" charset="0"/>
                <a:cs typeface="Times New Roman" panose="02020603050405020304" pitchFamily="18" charset="0"/>
              </a:rPr>
              <a:t>Member 2 – Backend Development</a:t>
            </a:r>
          </a:p>
          <a:p>
            <a:r>
              <a:rPr lang="en-US" dirty="0">
                <a:latin typeface="Times New Roman" panose="02020603050405020304" pitchFamily="18" charset="0"/>
                <a:cs typeface="Times New Roman" panose="02020603050405020304" pitchFamily="18" charset="0"/>
              </a:rPr>
              <a:t>Member 3 – Database Management</a:t>
            </a:r>
          </a:p>
          <a:p>
            <a:r>
              <a:rPr lang="en-US" dirty="0">
                <a:latin typeface="Times New Roman" panose="02020603050405020304" pitchFamily="18" charset="0"/>
                <a:cs typeface="Times New Roman" panose="02020603050405020304" pitchFamily="18" charset="0"/>
              </a:rPr>
              <a:t>Member 4 – Testing &amp; Documentation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5987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Close up of a salad">
            <a:extLst>
              <a:ext uri="{FF2B5EF4-FFF2-40B4-BE49-F238E27FC236}">
                <a16:creationId xmlns:a16="http://schemas.microsoft.com/office/drawing/2014/main" id="{3296FA11-B529-A1CB-8978-761397810A6F}"/>
              </a:ext>
            </a:extLst>
          </p:cNvPr>
          <p:cNvPicPr>
            <a:picLocks noGrp="1" noChangeAspect="1"/>
          </p:cNvPicPr>
          <p:nvPr>
            <p:ph type="pic" sz="quarter" idx="10"/>
          </p:nvPr>
        </p:nvPicPr>
        <p:blipFill>
          <a:blip r:embed="rId2"/>
          <a:srcRect t="20" b="20"/>
          <a:stretch/>
        </p:blipFill>
        <p:spPr>
          <a:xfrm>
            <a:off x="0" y="0"/>
            <a:ext cx="3971109" cy="6858000"/>
          </a:xfrm>
        </p:spPr>
      </p:pic>
      <p:sp>
        <p:nvSpPr>
          <p:cNvPr id="31" name="TextBox 30">
            <a:extLst>
              <a:ext uri="{FF2B5EF4-FFF2-40B4-BE49-F238E27FC236}">
                <a16:creationId xmlns:a16="http://schemas.microsoft.com/office/drawing/2014/main" id="{1758AFF5-635D-1A2C-4443-5CD32288ACA1}"/>
              </a:ext>
            </a:extLst>
          </p:cNvPr>
          <p:cNvSpPr txBox="1"/>
          <p:nvPr/>
        </p:nvSpPr>
        <p:spPr>
          <a:xfrm>
            <a:off x="4603933" y="1136064"/>
            <a:ext cx="7233920" cy="4585871"/>
          </a:xfrm>
          <a:prstGeom prst="rect">
            <a:avLst/>
          </a:prstGeom>
          <a:noFill/>
        </p:spPr>
        <p:txBody>
          <a:bodyPr wrap="square" rtlCol="0">
            <a:spAutoFit/>
          </a:bodyPr>
          <a:lstStyle/>
          <a:p>
            <a:r>
              <a:rPr lang="en-US" sz="2200" b="1" kern="1200" dirty="0">
                <a:solidFill>
                  <a:srgbClr val="000000"/>
                </a:solidFill>
                <a:effectLst/>
                <a:latin typeface="Times New Roman" panose="02020603050405020304" pitchFamily="18" charset="0"/>
                <a:ea typeface="Petrona Bold"/>
                <a:cs typeface="Times New Roman" panose="02020603050405020304" pitchFamily="18" charset="0"/>
              </a:rPr>
              <a:t>Project Goals &amp; Objectives</a:t>
            </a:r>
            <a:endParaRPr lang="en-IN" sz="2200" dirty="0">
              <a:effectLst/>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a:buNone/>
            </a:pPr>
            <a:r>
              <a:rPr lang="en-US" b="1" dirty="0">
                <a:latin typeface="Times New Roman" panose="02020603050405020304" pitchFamily="18" charset="0"/>
                <a:cs typeface="Times New Roman" panose="02020603050405020304" pitchFamily="18" charset="0"/>
              </a:rPr>
              <a:t>Goals:</a:t>
            </a:r>
            <a:endParaRPr lang="en-US"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Develop a user-friendly web application for restaurant food ordering and table reservations.</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Enhance customer convenience and improve restaurant operational efficiency.</a:t>
            </a:r>
          </a:p>
          <a:p>
            <a:endParaRPr lang="en-US" dirty="0">
              <a:latin typeface="Times New Roman" panose="02020603050405020304" pitchFamily="18" charset="0"/>
              <a:cs typeface="Times New Roman" panose="02020603050405020304" pitchFamily="18" charset="0"/>
            </a:endParaRPr>
          </a:p>
          <a:p>
            <a:pPr>
              <a:buNone/>
            </a:pPr>
            <a:r>
              <a:rPr lang="en-US" b="1" dirty="0">
                <a:latin typeface="Times New Roman" panose="02020603050405020304" pitchFamily="18" charset="0"/>
                <a:cs typeface="Times New Roman" panose="02020603050405020304" pitchFamily="18" charset="0"/>
              </a:rPr>
              <a:t>Objectives:</a:t>
            </a:r>
            <a:endParaRPr lang="en-US"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Enable customers to browse menus and place real-time food orders.</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Provide an intuitive interface for table booking.</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Implement role-based access for customers, staff, and admins.</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Ensure secure authentication and smooth user experience.</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Maintain a scalable and manageable backend with efficient database integration.</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4303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Placeholder 36" descr="A group of metal pots and pans">
            <a:extLst>
              <a:ext uri="{FF2B5EF4-FFF2-40B4-BE49-F238E27FC236}">
                <a16:creationId xmlns:a16="http://schemas.microsoft.com/office/drawing/2014/main" id="{336AF29A-ED7C-75BE-CFC8-FB1A05A0148E}"/>
              </a:ext>
            </a:extLst>
          </p:cNvPr>
          <p:cNvPicPr>
            <a:picLocks noGrp="1" noChangeAspect="1"/>
          </p:cNvPicPr>
          <p:nvPr>
            <p:ph type="pic" sz="quarter" idx="19"/>
          </p:nvPr>
        </p:nvPicPr>
        <p:blipFill>
          <a:blip r:embed="rId2"/>
          <a:srcRect l="48" r="48"/>
          <a:stretch/>
        </p:blipFill>
        <p:spPr>
          <a:xfrm>
            <a:off x="7536029" y="1828798"/>
            <a:ext cx="1645920" cy="1371600"/>
          </a:xfrm>
        </p:spPr>
      </p:pic>
      <p:pic>
        <p:nvPicPr>
          <p:cNvPr id="45" name="Picture Placeholder 44" descr="A pile of vegetables on a white surface">
            <a:extLst>
              <a:ext uri="{FF2B5EF4-FFF2-40B4-BE49-F238E27FC236}">
                <a16:creationId xmlns:a16="http://schemas.microsoft.com/office/drawing/2014/main" id="{C7F1F1A8-B1F8-868E-DFEF-C8C79BB6FF5D}"/>
              </a:ext>
            </a:extLst>
          </p:cNvPr>
          <p:cNvPicPr>
            <a:picLocks noGrp="1" noChangeAspect="1"/>
          </p:cNvPicPr>
          <p:nvPr>
            <p:ph type="pic" sz="quarter" idx="29"/>
          </p:nvPr>
        </p:nvPicPr>
        <p:blipFill>
          <a:blip r:embed="rId3"/>
          <a:srcRect l="48" r="48"/>
          <a:stretch/>
        </p:blipFill>
        <p:spPr>
          <a:xfrm>
            <a:off x="7536029" y="3426459"/>
            <a:ext cx="1645920" cy="1371600"/>
          </a:xfrm>
        </p:spPr>
      </p:pic>
      <p:pic>
        <p:nvPicPr>
          <p:cNvPr id="49" name="Picture Placeholder 48" descr="A spoon pouring olive oil into a bowl of beans&#10;">
            <a:extLst>
              <a:ext uri="{FF2B5EF4-FFF2-40B4-BE49-F238E27FC236}">
                <a16:creationId xmlns:a16="http://schemas.microsoft.com/office/drawing/2014/main" id="{B8A096FF-4F38-BB36-75E6-3BBD2A3BA848}"/>
              </a:ext>
            </a:extLst>
          </p:cNvPr>
          <p:cNvPicPr>
            <a:picLocks noGrp="1" noChangeAspect="1"/>
          </p:cNvPicPr>
          <p:nvPr>
            <p:ph type="pic" sz="quarter" idx="31"/>
          </p:nvPr>
        </p:nvPicPr>
        <p:blipFill>
          <a:blip r:embed="rId4"/>
          <a:srcRect l="48" r="48"/>
          <a:stretch/>
        </p:blipFill>
        <p:spPr>
          <a:xfrm>
            <a:off x="7531829" y="5024120"/>
            <a:ext cx="1645920" cy="1371600"/>
          </a:xfrm>
        </p:spPr>
      </p:pic>
      <p:pic>
        <p:nvPicPr>
          <p:cNvPr id="41" name="Picture Placeholder 40" descr="A plate of vegetables and a knife">
            <a:extLst>
              <a:ext uri="{FF2B5EF4-FFF2-40B4-BE49-F238E27FC236}">
                <a16:creationId xmlns:a16="http://schemas.microsoft.com/office/drawing/2014/main" id="{2933F0AC-2C33-E18F-29DC-7D76818B1334}"/>
              </a:ext>
            </a:extLst>
          </p:cNvPr>
          <p:cNvPicPr>
            <a:picLocks noGrp="1" noChangeAspect="1"/>
          </p:cNvPicPr>
          <p:nvPr>
            <p:ph type="pic" sz="quarter" idx="17"/>
          </p:nvPr>
        </p:nvPicPr>
        <p:blipFill>
          <a:blip r:embed="rId5"/>
          <a:srcRect t="61" b="61"/>
          <a:stretch/>
        </p:blipFill>
        <p:spPr>
          <a:xfrm>
            <a:off x="9441396" y="1828798"/>
            <a:ext cx="1828800" cy="2606040"/>
          </a:xfrm>
        </p:spPr>
      </p:pic>
      <p:sp>
        <p:nvSpPr>
          <p:cNvPr id="39" name="TextBox 38">
            <a:extLst>
              <a:ext uri="{FF2B5EF4-FFF2-40B4-BE49-F238E27FC236}">
                <a16:creationId xmlns:a16="http://schemas.microsoft.com/office/drawing/2014/main" id="{91B8DA5B-AB0A-C492-CD67-8722DAC93386}"/>
              </a:ext>
            </a:extLst>
          </p:cNvPr>
          <p:cNvSpPr txBox="1"/>
          <p:nvPr/>
        </p:nvSpPr>
        <p:spPr>
          <a:xfrm>
            <a:off x="576764" y="676630"/>
            <a:ext cx="6167120" cy="5047536"/>
          </a:xfrm>
          <a:prstGeom prst="rect">
            <a:avLst/>
          </a:prstGeom>
          <a:noFill/>
        </p:spPr>
        <p:txBody>
          <a:bodyPr wrap="square" rtlCol="0">
            <a:spAutoFit/>
          </a:bodyPr>
          <a:lstStyle/>
          <a:p>
            <a:pPr algn="ctr"/>
            <a:r>
              <a:rPr lang="en-US" sz="2200" b="1" dirty="0">
                <a:latin typeface="Times New Roman" panose="02020603050405020304" pitchFamily="18" charset="0"/>
                <a:cs typeface="Times New Roman" panose="02020603050405020304" pitchFamily="18" charset="0"/>
              </a:rPr>
              <a:t>Core Features and Modules</a:t>
            </a:r>
          </a:p>
          <a:p>
            <a:endParaRPr lang="en-US" sz="2200" b="1" dirty="0">
              <a:latin typeface="Times New Roman" panose="02020603050405020304" pitchFamily="18" charset="0"/>
              <a:cs typeface="Times New Roman" panose="02020603050405020304" pitchFamily="18" charset="0"/>
            </a:endParaRPr>
          </a:p>
          <a:p>
            <a:endParaRPr lang="en-US" sz="2200" b="1"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Customer Module:</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registration and login</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Browse menu and place food orders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Table reservation system</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Order history and status tracking</a:t>
            </a:r>
          </a:p>
          <a:p>
            <a:r>
              <a:rPr lang="en-US" sz="2000" b="1" dirty="0">
                <a:latin typeface="Times New Roman" panose="02020603050405020304" pitchFamily="18" charset="0"/>
                <a:cs typeface="Times New Roman" panose="02020603050405020304" pitchFamily="18" charset="0"/>
              </a:rPr>
              <a:t>Admin Module:</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Manage customers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Add, update, or remove menu items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Track orders and reservations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Generate sales and booking reports</a:t>
            </a:r>
          </a:p>
          <a:p>
            <a:r>
              <a:rPr lang="en-US" b="1" dirty="0">
                <a:latin typeface="Times New Roman" panose="02020603050405020304" pitchFamily="18" charset="0"/>
                <a:cs typeface="Times New Roman" panose="02020603050405020304" pitchFamily="18" charset="0"/>
              </a:rPr>
              <a:t>Common Features: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Role-based access (Customer &amp; Admin)</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Real-time order updates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Clean, responsive user interface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1439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Picture Placeholder 47" descr="Fish and potatoes on a grill">
            <a:extLst>
              <a:ext uri="{FF2B5EF4-FFF2-40B4-BE49-F238E27FC236}">
                <a16:creationId xmlns:a16="http://schemas.microsoft.com/office/drawing/2014/main" id="{BA3BD53B-D8C6-1076-5864-95685210B516}"/>
              </a:ext>
            </a:extLst>
          </p:cNvPr>
          <p:cNvPicPr>
            <a:picLocks noGrp="1" noChangeAspect="1"/>
          </p:cNvPicPr>
          <p:nvPr>
            <p:ph type="pic" sz="quarter" idx="20"/>
          </p:nvPr>
        </p:nvPicPr>
        <p:blipFill>
          <a:blip r:embed="rId2"/>
          <a:srcRect t="67" b="67"/>
          <a:stretch/>
        </p:blipFill>
        <p:spPr>
          <a:xfrm>
            <a:off x="457200" y="4023360"/>
            <a:ext cx="2286000" cy="2377440"/>
          </a:xfrm>
        </p:spPr>
      </p:pic>
      <p:pic>
        <p:nvPicPr>
          <p:cNvPr id="50" name="Picture Placeholder 49" descr="A tray of vegetables on a table">
            <a:extLst>
              <a:ext uri="{FF2B5EF4-FFF2-40B4-BE49-F238E27FC236}">
                <a16:creationId xmlns:a16="http://schemas.microsoft.com/office/drawing/2014/main" id="{D34DA2C2-8C95-D248-277D-F0B2D90870CD}"/>
              </a:ext>
            </a:extLst>
          </p:cNvPr>
          <p:cNvPicPr>
            <a:picLocks noGrp="1" noChangeAspect="1"/>
          </p:cNvPicPr>
          <p:nvPr>
            <p:ph type="pic" sz="quarter" idx="29"/>
          </p:nvPr>
        </p:nvPicPr>
        <p:blipFill>
          <a:blip r:embed="rId3"/>
          <a:srcRect t="67" b="67"/>
          <a:stretch/>
        </p:blipFill>
        <p:spPr>
          <a:xfrm>
            <a:off x="3041517" y="4023360"/>
            <a:ext cx="2286000" cy="2377440"/>
          </a:xfrm>
        </p:spPr>
      </p:pic>
      <p:pic>
        <p:nvPicPr>
          <p:cNvPr id="54" name="Picture Placeholder 53" descr="A plate of food on a gray surface">
            <a:extLst>
              <a:ext uri="{FF2B5EF4-FFF2-40B4-BE49-F238E27FC236}">
                <a16:creationId xmlns:a16="http://schemas.microsoft.com/office/drawing/2014/main" id="{0392C450-C62B-F60B-1D3E-102746E44158}"/>
              </a:ext>
            </a:extLst>
          </p:cNvPr>
          <p:cNvPicPr>
            <a:picLocks noGrp="1" noChangeAspect="1"/>
          </p:cNvPicPr>
          <p:nvPr>
            <p:ph type="pic" sz="quarter" idx="31"/>
          </p:nvPr>
        </p:nvPicPr>
        <p:blipFill>
          <a:blip r:embed="rId4"/>
          <a:srcRect t="67" b="67"/>
          <a:stretch/>
        </p:blipFill>
        <p:spPr>
          <a:xfrm>
            <a:off x="5625835" y="4023360"/>
            <a:ext cx="2286000" cy="2377440"/>
          </a:xfrm>
        </p:spPr>
      </p:pic>
      <p:sp>
        <p:nvSpPr>
          <p:cNvPr id="39" name="TextBox 38">
            <a:extLst>
              <a:ext uri="{FF2B5EF4-FFF2-40B4-BE49-F238E27FC236}">
                <a16:creationId xmlns:a16="http://schemas.microsoft.com/office/drawing/2014/main" id="{FBAD527C-57CD-1F9B-2EA7-BA98F01EDE93}"/>
              </a:ext>
            </a:extLst>
          </p:cNvPr>
          <p:cNvSpPr txBox="1"/>
          <p:nvPr/>
        </p:nvSpPr>
        <p:spPr>
          <a:xfrm>
            <a:off x="186812" y="1355405"/>
            <a:ext cx="2172929" cy="2416046"/>
          </a:xfrm>
          <a:prstGeom prst="rect">
            <a:avLst/>
          </a:prstGeom>
          <a:noFill/>
        </p:spPr>
        <p:txBody>
          <a:bodyPr wrap="square" rtlCol="0">
            <a:spAutoFit/>
          </a:bodyPr>
          <a:lstStyle/>
          <a:p>
            <a:pPr algn="l">
              <a:buNone/>
            </a:pPr>
            <a:r>
              <a:rPr lang="en-IN" b="1" i="0" dirty="0">
                <a:solidFill>
                  <a:srgbClr val="C2410C"/>
                </a:solidFill>
                <a:effectLst/>
                <a:latin typeface="ui-sans-serif"/>
              </a:rPr>
              <a:t>Client Side (Vue.js)</a:t>
            </a:r>
          </a:p>
          <a:p>
            <a:pPr algn="l">
              <a:spcBef>
                <a:spcPts val="1200"/>
              </a:spcBef>
              <a:buFont typeface="Arial" panose="020B0604020202020204" pitchFamily="34" charset="0"/>
              <a:buChar char="•"/>
            </a:pPr>
            <a:r>
              <a:rPr lang="en-IN" b="0" i="0" dirty="0">
                <a:solidFill>
                  <a:srgbClr val="374151"/>
                </a:solidFill>
                <a:effectLst/>
                <a:latin typeface="ui-sans-serif"/>
              </a:rPr>
              <a:t>User Interface Components</a:t>
            </a:r>
          </a:p>
          <a:p>
            <a:pPr algn="l">
              <a:spcBef>
                <a:spcPts val="600"/>
              </a:spcBef>
              <a:buFont typeface="Arial" panose="020B0604020202020204" pitchFamily="34" charset="0"/>
              <a:buChar char="•"/>
            </a:pPr>
            <a:r>
              <a:rPr lang="en-IN" b="0" i="0" dirty="0">
                <a:solidFill>
                  <a:srgbClr val="374151"/>
                </a:solidFill>
                <a:effectLst/>
                <a:latin typeface="ui-sans-serif"/>
              </a:rPr>
              <a:t>State Management (</a:t>
            </a:r>
            <a:r>
              <a:rPr lang="en-IN" b="0" i="0" dirty="0" err="1">
                <a:solidFill>
                  <a:srgbClr val="374151"/>
                </a:solidFill>
                <a:effectLst/>
                <a:latin typeface="ui-sans-serif"/>
              </a:rPr>
              <a:t>Vuex</a:t>
            </a:r>
            <a:r>
              <a:rPr lang="en-IN" b="0" i="0" dirty="0">
                <a:solidFill>
                  <a:srgbClr val="374151"/>
                </a:solidFill>
                <a:effectLst/>
                <a:latin typeface="ui-sans-serif"/>
              </a:rPr>
              <a:t>)</a:t>
            </a:r>
          </a:p>
          <a:p>
            <a:pPr algn="l">
              <a:spcBef>
                <a:spcPts val="600"/>
              </a:spcBef>
              <a:buFont typeface="Arial" panose="020B0604020202020204" pitchFamily="34" charset="0"/>
              <a:buChar char="•"/>
            </a:pPr>
            <a:r>
              <a:rPr lang="en-IN" b="0" i="0" dirty="0">
                <a:solidFill>
                  <a:srgbClr val="374151"/>
                </a:solidFill>
                <a:effectLst/>
                <a:latin typeface="ui-sans-serif"/>
              </a:rPr>
              <a:t>API Integration</a:t>
            </a:r>
          </a:p>
          <a:p>
            <a:pPr algn="l">
              <a:spcBef>
                <a:spcPts val="600"/>
              </a:spcBef>
              <a:buFont typeface="Arial" panose="020B0604020202020204" pitchFamily="34" charset="0"/>
              <a:buChar char="•"/>
            </a:pPr>
            <a:r>
              <a:rPr lang="en-IN" b="0" i="0" dirty="0">
                <a:solidFill>
                  <a:srgbClr val="374151"/>
                </a:solidFill>
                <a:effectLst/>
                <a:latin typeface="ui-sans-serif"/>
              </a:rPr>
              <a:t>Real-time Updates</a:t>
            </a:r>
          </a:p>
        </p:txBody>
      </p:sp>
      <p:sp>
        <p:nvSpPr>
          <p:cNvPr id="40" name="TextBox 39">
            <a:extLst>
              <a:ext uri="{FF2B5EF4-FFF2-40B4-BE49-F238E27FC236}">
                <a16:creationId xmlns:a16="http://schemas.microsoft.com/office/drawing/2014/main" id="{53C987A0-6CE1-9936-55EC-D1DC3C3A8B28}"/>
              </a:ext>
            </a:extLst>
          </p:cNvPr>
          <p:cNvSpPr txBox="1"/>
          <p:nvPr/>
        </p:nvSpPr>
        <p:spPr>
          <a:xfrm>
            <a:off x="3175819" y="1355405"/>
            <a:ext cx="2286000" cy="2416046"/>
          </a:xfrm>
          <a:prstGeom prst="rect">
            <a:avLst/>
          </a:prstGeom>
          <a:noFill/>
        </p:spPr>
        <p:txBody>
          <a:bodyPr wrap="square" rtlCol="0">
            <a:spAutoFit/>
          </a:bodyPr>
          <a:lstStyle/>
          <a:p>
            <a:pPr algn="l">
              <a:buNone/>
            </a:pPr>
            <a:r>
              <a:rPr lang="en-US" b="1" i="0" dirty="0">
                <a:solidFill>
                  <a:srgbClr val="C2410C"/>
                </a:solidFill>
                <a:effectLst/>
                <a:latin typeface="ui-sans-serif"/>
              </a:rPr>
              <a:t>Server Side (Node.js)</a:t>
            </a:r>
          </a:p>
          <a:p>
            <a:pPr algn="l">
              <a:spcBef>
                <a:spcPts val="1200"/>
              </a:spcBef>
              <a:buFont typeface="Arial" panose="020B0604020202020204" pitchFamily="34" charset="0"/>
              <a:buChar char="•"/>
            </a:pPr>
            <a:r>
              <a:rPr lang="en-US" b="0" i="0" dirty="0">
                <a:solidFill>
                  <a:srgbClr val="374151"/>
                </a:solidFill>
                <a:effectLst/>
                <a:latin typeface="ui-sans-serif"/>
              </a:rPr>
              <a:t>RESTful API Endpoints</a:t>
            </a:r>
          </a:p>
          <a:p>
            <a:pPr algn="l">
              <a:spcBef>
                <a:spcPts val="600"/>
              </a:spcBef>
              <a:buFont typeface="Arial" panose="020B0604020202020204" pitchFamily="34" charset="0"/>
              <a:buChar char="•"/>
            </a:pPr>
            <a:r>
              <a:rPr lang="en-US" b="0" i="0" dirty="0">
                <a:solidFill>
                  <a:srgbClr val="374151"/>
                </a:solidFill>
                <a:effectLst/>
                <a:latin typeface="ui-sans-serif"/>
              </a:rPr>
              <a:t>Business Logic</a:t>
            </a:r>
          </a:p>
          <a:p>
            <a:pPr algn="l">
              <a:spcBef>
                <a:spcPts val="600"/>
              </a:spcBef>
              <a:buFont typeface="Arial" panose="020B0604020202020204" pitchFamily="34" charset="0"/>
              <a:buChar char="•"/>
            </a:pPr>
            <a:r>
              <a:rPr lang="en-US" b="0" i="0" dirty="0">
                <a:solidFill>
                  <a:srgbClr val="374151"/>
                </a:solidFill>
                <a:effectLst/>
                <a:latin typeface="ui-sans-serif"/>
              </a:rPr>
              <a:t>Authentication/Authorization</a:t>
            </a:r>
          </a:p>
          <a:p>
            <a:pPr algn="l">
              <a:spcBef>
                <a:spcPts val="600"/>
              </a:spcBef>
              <a:buFont typeface="Arial" panose="020B0604020202020204" pitchFamily="34" charset="0"/>
              <a:buChar char="•"/>
            </a:pPr>
            <a:r>
              <a:rPr lang="en-US" b="0" i="0" dirty="0">
                <a:solidFill>
                  <a:srgbClr val="374151"/>
                </a:solidFill>
                <a:effectLst/>
                <a:latin typeface="ui-sans-serif"/>
              </a:rPr>
              <a:t>Order Processing</a:t>
            </a:r>
          </a:p>
        </p:txBody>
      </p:sp>
      <p:sp>
        <p:nvSpPr>
          <p:cNvPr id="41" name="TextBox 40">
            <a:extLst>
              <a:ext uri="{FF2B5EF4-FFF2-40B4-BE49-F238E27FC236}">
                <a16:creationId xmlns:a16="http://schemas.microsoft.com/office/drawing/2014/main" id="{3CFF4075-7346-05A4-9587-E31B3FBA85F5}"/>
              </a:ext>
            </a:extLst>
          </p:cNvPr>
          <p:cNvSpPr txBox="1"/>
          <p:nvPr/>
        </p:nvSpPr>
        <p:spPr>
          <a:xfrm>
            <a:off x="6277897" y="1355405"/>
            <a:ext cx="2286000" cy="1862048"/>
          </a:xfrm>
          <a:prstGeom prst="rect">
            <a:avLst/>
          </a:prstGeom>
          <a:noFill/>
        </p:spPr>
        <p:txBody>
          <a:bodyPr wrap="square" rtlCol="0">
            <a:spAutoFit/>
          </a:bodyPr>
          <a:lstStyle/>
          <a:p>
            <a:pPr algn="l">
              <a:buNone/>
            </a:pPr>
            <a:r>
              <a:rPr lang="en-US" b="1" i="0" dirty="0">
                <a:solidFill>
                  <a:srgbClr val="C2410C"/>
                </a:solidFill>
                <a:effectLst/>
                <a:latin typeface="ui-sans-serif"/>
              </a:rPr>
              <a:t>Core Features</a:t>
            </a:r>
          </a:p>
          <a:p>
            <a:pPr algn="l">
              <a:spcBef>
                <a:spcPts val="1200"/>
              </a:spcBef>
              <a:buFont typeface="Arial" panose="020B0604020202020204" pitchFamily="34" charset="0"/>
              <a:buChar char="•"/>
            </a:pPr>
            <a:r>
              <a:rPr lang="en-US" b="0" i="0" dirty="0">
                <a:solidFill>
                  <a:srgbClr val="374151"/>
                </a:solidFill>
                <a:effectLst/>
                <a:latin typeface="ui-sans-serif"/>
              </a:rPr>
              <a:t>Online Food Ordering</a:t>
            </a:r>
          </a:p>
          <a:p>
            <a:pPr algn="l">
              <a:spcBef>
                <a:spcPts val="600"/>
              </a:spcBef>
              <a:buFont typeface="Arial" panose="020B0604020202020204" pitchFamily="34" charset="0"/>
              <a:buChar char="•"/>
            </a:pPr>
            <a:r>
              <a:rPr lang="en-US" b="0" i="0" dirty="0">
                <a:solidFill>
                  <a:srgbClr val="374151"/>
                </a:solidFill>
                <a:effectLst/>
                <a:latin typeface="ui-sans-serif"/>
              </a:rPr>
              <a:t>Table Reservations</a:t>
            </a:r>
          </a:p>
          <a:p>
            <a:pPr algn="l">
              <a:spcBef>
                <a:spcPts val="600"/>
              </a:spcBef>
              <a:buFont typeface="Arial" panose="020B0604020202020204" pitchFamily="34" charset="0"/>
              <a:buChar char="•"/>
            </a:pPr>
            <a:r>
              <a:rPr lang="en-US" b="0" i="0" dirty="0">
                <a:solidFill>
                  <a:srgbClr val="374151"/>
                </a:solidFill>
                <a:effectLst/>
                <a:latin typeface="ui-sans-serif"/>
              </a:rPr>
              <a:t>Kitchen Management</a:t>
            </a:r>
          </a:p>
          <a:p>
            <a:pPr algn="l">
              <a:spcBef>
                <a:spcPts val="600"/>
              </a:spcBef>
              <a:buFont typeface="Arial" panose="020B0604020202020204" pitchFamily="34" charset="0"/>
              <a:buChar char="•"/>
            </a:pPr>
            <a:r>
              <a:rPr lang="en-US" b="0" i="0" dirty="0">
                <a:solidFill>
                  <a:srgbClr val="374151"/>
                </a:solidFill>
                <a:effectLst/>
                <a:latin typeface="ui-sans-serif"/>
              </a:rPr>
              <a:t>Payment Processing</a:t>
            </a:r>
          </a:p>
        </p:txBody>
      </p:sp>
      <p:sp>
        <p:nvSpPr>
          <p:cNvPr id="42" name="TextBox 41">
            <a:extLst>
              <a:ext uri="{FF2B5EF4-FFF2-40B4-BE49-F238E27FC236}">
                <a16:creationId xmlns:a16="http://schemas.microsoft.com/office/drawing/2014/main" id="{70794950-5D3C-08B5-EA49-94FC130A7AC4}"/>
              </a:ext>
            </a:extLst>
          </p:cNvPr>
          <p:cNvSpPr txBox="1"/>
          <p:nvPr/>
        </p:nvSpPr>
        <p:spPr>
          <a:xfrm>
            <a:off x="9281652" y="1355405"/>
            <a:ext cx="2359742" cy="2139047"/>
          </a:xfrm>
          <a:prstGeom prst="rect">
            <a:avLst/>
          </a:prstGeom>
          <a:noFill/>
        </p:spPr>
        <p:txBody>
          <a:bodyPr wrap="square" rtlCol="0">
            <a:spAutoFit/>
          </a:bodyPr>
          <a:lstStyle/>
          <a:p>
            <a:pPr algn="l">
              <a:buNone/>
            </a:pPr>
            <a:r>
              <a:rPr lang="en-IN" b="1" i="0" dirty="0">
                <a:solidFill>
                  <a:srgbClr val="C2410C"/>
                </a:solidFill>
                <a:effectLst/>
                <a:latin typeface="ui-sans-serif"/>
              </a:rPr>
              <a:t>Database (MySQL)</a:t>
            </a:r>
          </a:p>
          <a:p>
            <a:pPr algn="l">
              <a:spcBef>
                <a:spcPts val="1200"/>
              </a:spcBef>
              <a:buFont typeface="Arial" panose="020B0604020202020204" pitchFamily="34" charset="0"/>
              <a:buChar char="•"/>
            </a:pPr>
            <a:r>
              <a:rPr lang="en-IN" b="0" i="0" dirty="0">
                <a:solidFill>
                  <a:srgbClr val="374151"/>
                </a:solidFill>
                <a:effectLst/>
                <a:latin typeface="ui-sans-serif"/>
              </a:rPr>
              <a:t>User Management</a:t>
            </a:r>
          </a:p>
          <a:p>
            <a:pPr algn="l">
              <a:spcBef>
                <a:spcPts val="600"/>
              </a:spcBef>
              <a:buFont typeface="Arial" panose="020B0604020202020204" pitchFamily="34" charset="0"/>
              <a:buChar char="•"/>
            </a:pPr>
            <a:r>
              <a:rPr lang="en-IN" b="0" i="0" dirty="0">
                <a:solidFill>
                  <a:srgbClr val="374151"/>
                </a:solidFill>
                <a:effectLst/>
                <a:latin typeface="ui-sans-serif"/>
              </a:rPr>
              <a:t>Menu &amp; Inventory</a:t>
            </a:r>
          </a:p>
          <a:p>
            <a:pPr algn="l">
              <a:spcBef>
                <a:spcPts val="600"/>
              </a:spcBef>
              <a:buFont typeface="Arial" panose="020B0604020202020204" pitchFamily="34" charset="0"/>
              <a:buChar char="•"/>
            </a:pPr>
            <a:r>
              <a:rPr lang="en-IN" b="0" i="0" dirty="0">
                <a:solidFill>
                  <a:srgbClr val="374151"/>
                </a:solidFill>
                <a:effectLst/>
                <a:latin typeface="ui-sans-serif"/>
              </a:rPr>
              <a:t>Orders &amp; Transactions</a:t>
            </a:r>
          </a:p>
          <a:p>
            <a:pPr algn="l">
              <a:spcBef>
                <a:spcPts val="600"/>
              </a:spcBef>
              <a:buFont typeface="Arial" panose="020B0604020202020204" pitchFamily="34" charset="0"/>
              <a:buChar char="•"/>
            </a:pPr>
            <a:r>
              <a:rPr lang="en-IN" b="0" i="0" dirty="0">
                <a:solidFill>
                  <a:srgbClr val="374151"/>
                </a:solidFill>
                <a:effectLst/>
                <a:latin typeface="ui-sans-serif"/>
              </a:rPr>
              <a:t>Table Management</a:t>
            </a:r>
          </a:p>
          <a:p>
            <a:endParaRPr lang="en-IN" dirty="0"/>
          </a:p>
        </p:txBody>
      </p:sp>
      <p:sp>
        <p:nvSpPr>
          <p:cNvPr id="43" name="TextBox 42">
            <a:extLst>
              <a:ext uri="{FF2B5EF4-FFF2-40B4-BE49-F238E27FC236}">
                <a16:creationId xmlns:a16="http://schemas.microsoft.com/office/drawing/2014/main" id="{85855FD4-1D8D-4F92-9631-EFCF6298B862}"/>
              </a:ext>
            </a:extLst>
          </p:cNvPr>
          <p:cNvSpPr txBox="1"/>
          <p:nvPr/>
        </p:nvSpPr>
        <p:spPr>
          <a:xfrm>
            <a:off x="2084439" y="176981"/>
            <a:ext cx="6469626" cy="830997"/>
          </a:xfrm>
          <a:prstGeom prst="rect">
            <a:avLst/>
          </a:prstGeom>
          <a:noFill/>
        </p:spPr>
        <p:txBody>
          <a:bodyPr wrap="square" rtlCol="0">
            <a:spAutoFit/>
          </a:bodyPr>
          <a:lstStyle/>
          <a:p>
            <a:pPr algn="ctr"/>
            <a:r>
              <a:rPr lang="en-IN" sz="2400" b="1" i="0" dirty="0">
                <a:solidFill>
                  <a:srgbClr val="9A3412"/>
                </a:solidFill>
                <a:effectLst/>
                <a:latin typeface="Times New Roman" panose="02020603050405020304" pitchFamily="18" charset="0"/>
                <a:cs typeface="Times New Roman" panose="02020603050405020304" pitchFamily="18" charset="0"/>
              </a:rPr>
              <a:t>Restaurant Reservation System Architecture</a:t>
            </a:r>
          </a:p>
          <a:p>
            <a:pPr algn="ct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0767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E160-3FE3-15F5-F0B5-D0F29D179A34}"/>
              </a:ext>
            </a:extLst>
          </p:cNvPr>
          <p:cNvSpPr>
            <a:spLocks noGrp="1"/>
          </p:cNvSpPr>
          <p:nvPr>
            <p:ph type="title"/>
          </p:nvPr>
        </p:nvSpPr>
        <p:spPr/>
        <p:txBody>
          <a:bodyPr/>
          <a:lstStyle/>
          <a:p>
            <a:pPr algn="ctr"/>
            <a:r>
              <a:rPr lang="en-US" b="1" i="0" dirty="0">
                <a:latin typeface="Times New Roman" panose="02020603050405020304" pitchFamily="18" charset="0"/>
                <a:cs typeface="Times New Roman" panose="02020603050405020304" pitchFamily="18" charset="0"/>
              </a:rPr>
              <a:t>Overview Of The Project</a:t>
            </a:r>
            <a:endParaRPr lang="en-IN" b="1" i="0" dirty="0">
              <a:latin typeface="Times New Roman" panose="02020603050405020304" pitchFamily="18" charset="0"/>
              <a:cs typeface="Times New Roman" panose="02020603050405020304" pitchFamily="18" charset="0"/>
            </a:endParaRPr>
          </a:p>
        </p:txBody>
      </p:sp>
      <p:pic>
        <p:nvPicPr>
          <p:cNvPr id="4" name="Picture 3" descr="Screenshot 2025-04-24 201001">
            <a:extLst>
              <a:ext uri="{FF2B5EF4-FFF2-40B4-BE49-F238E27FC236}">
                <a16:creationId xmlns:a16="http://schemas.microsoft.com/office/drawing/2014/main" id="{87C19373-49B5-1E2B-769C-99B39567CFBA}"/>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330325" y="1919288"/>
            <a:ext cx="3778250" cy="21256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descr="Screenshot 2025-04-24 201009">
            <a:extLst>
              <a:ext uri="{FF2B5EF4-FFF2-40B4-BE49-F238E27FC236}">
                <a16:creationId xmlns:a16="http://schemas.microsoft.com/office/drawing/2014/main" id="{459AA6BB-DDC3-6E67-F98F-2E327DF661F4}"/>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7083425" y="1919288"/>
            <a:ext cx="3778250" cy="21256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descr="Screenshot 2025-04-24 201026">
            <a:extLst>
              <a:ext uri="{FF2B5EF4-FFF2-40B4-BE49-F238E27FC236}">
                <a16:creationId xmlns:a16="http://schemas.microsoft.com/office/drawing/2014/main" id="{4F98E4CF-0556-26C5-C5F7-0492C5939DF5}"/>
              </a:ext>
            </a:extLst>
          </p:cNvPr>
          <p:cNvPicPr>
            <a:picLocks noGrp="1" noChangeAspect="1"/>
          </p:cNvPicPr>
          <p:nvPr isPhoto="1"/>
        </p:nvPicPr>
        <p:blipFill>
          <a:blip r:embed="rId4">
            <a:lum/>
            <a:extLst>
              <a:ext uri="{28A0092B-C50C-407E-A947-70E740481C1C}">
                <a14:useLocalDpi xmlns:a14="http://schemas.microsoft.com/office/drawing/2010/main" val="0"/>
              </a:ext>
            </a:extLst>
          </a:blip>
          <a:stretch>
            <a:fillRect/>
          </a:stretch>
        </p:blipFill>
        <p:spPr>
          <a:xfrm>
            <a:off x="1330325" y="4273550"/>
            <a:ext cx="3778250" cy="21256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Picture 9" descr="Screenshot 2025-04-24 201055">
            <a:extLst>
              <a:ext uri="{FF2B5EF4-FFF2-40B4-BE49-F238E27FC236}">
                <a16:creationId xmlns:a16="http://schemas.microsoft.com/office/drawing/2014/main" id="{7C9BC2BA-A5D7-68D4-73F8-29062CC3AAE9}"/>
              </a:ext>
            </a:extLst>
          </p:cNvPr>
          <p:cNvPicPr>
            <a:picLocks noGrp="1" noChangeAspect="1"/>
          </p:cNvPicPr>
          <p:nvPr isPhoto="1"/>
        </p:nvPicPr>
        <p:blipFill>
          <a:blip r:embed="rId5">
            <a:lum/>
            <a:extLst>
              <a:ext uri="{28A0092B-C50C-407E-A947-70E740481C1C}">
                <a14:useLocalDpi xmlns:a14="http://schemas.microsoft.com/office/drawing/2010/main" val="0"/>
              </a:ext>
            </a:extLst>
          </a:blip>
          <a:stretch>
            <a:fillRect/>
          </a:stretch>
        </p:blipFill>
        <p:spPr>
          <a:xfrm>
            <a:off x="7083425" y="4273550"/>
            <a:ext cx="3778250" cy="21256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02327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2025-04-24 201149">
            <a:extLst>
              <a:ext uri="{FF2B5EF4-FFF2-40B4-BE49-F238E27FC236}">
                <a16:creationId xmlns:a16="http://schemas.microsoft.com/office/drawing/2014/main" id="{D9E41783-D621-8F7E-A7C5-A5462B7086F6}"/>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622300" y="457200"/>
            <a:ext cx="5080000" cy="2857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descr="Screenshot 2025-04-24 201210">
            <a:extLst>
              <a:ext uri="{FF2B5EF4-FFF2-40B4-BE49-F238E27FC236}">
                <a16:creationId xmlns:a16="http://schemas.microsoft.com/office/drawing/2014/main" id="{CC2832BC-C4CD-2E8A-C1E6-25B2762CA07A}"/>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6489700" y="457200"/>
            <a:ext cx="5080000" cy="2857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Screenshot 2025-04-24 201242">
            <a:extLst>
              <a:ext uri="{FF2B5EF4-FFF2-40B4-BE49-F238E27FC236}">
                <a16:creationId xmlns:a16="http://schemas.microsoft.com/office/drawing/2014/main" id="{35EC58B1-FE05-69B6-92BC-F2D80B115819}"/>
              </a:ext>
            </a:extLst>
          </p:cNvPr>
          <p:cNvPicPr>
            <a:picLocks noGrp="1" noChangeAspect="1"/>
          </p:cNvPicPr>
          <p:nvPr isPhoto="1"/>
        </p:nvPicPr>
        <p:blipFill>
          <a:blip r:embed="rId4">
            <a:lum/>
            <a:extLst>
              <a:ext uri="{28A0092B-C50C-407E-A947-70E740481C1C}">
                <a14:useLocalDpi xmlns:a14="http://schemas.microsoft.com/office/drawing/2010/main" val="0"/>
              </a:ext>
            </a:extLst>
          </a:blip>
          <a:stretch>
            <a:fillRect/>
          </a:stretch>
        </p:blipFill>
        <p:spPr>
          <a:xfrm>
            <a:off x="622300" y="3543300"/>
            <a:ext cx="5080000" cy="2857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descr="Screenshot 2025-04-24 201259">
            <a:extLst>
              <a:ext uri="{FF2B5EF4-FFF2-40B4-BE49-F238E27FC236}">
                <a16:creationId xmlns:a16="http://schemas.microsoft.com/office/drawing/2014/main" id="{2CF2716D-5E86-0C87-FD5D-14E458162CAF}"/>
              </a:ext>
            </a:extLst>
          </p:cNvPr>
          <p:cNvPicPr>
            <a:picLocks noGrp="1" noChangeAspect="1"/>
          </p:cNvPicPr>
          <p:nvPr isPhoto="1"/>
        </p:nvPicPr>
        <p:blipFill>
          <a:blip r:embed="rId5">
            <a:lum/>
            <a:extLst>
              <a:ext uri="{28A0092B-C50C-407E-A947-70E740481C1C}">
                <a14:useLocalDpi xmlns:a14="http://schemas.microsoft.com/office/drawing/2010/main" val="0"/>
              </a:ext>
            </a:extLst>
          </a:blip>
          <a:stretch>
            <a:fillRect/>
          </a:stretch>
        </p:blipFill>
        <p:spPr>
          <a:xfrm>
            <a:off x="6489700" y="3543300"/>
            <a:ext cx="5080000" cy="2857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79751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2025-04-24 201408">
            <a:extLst>
              <a:ext uri="{FF2B5EF4-FFF2-40B4-BE49-F238E27FC236}">
                <a16:creationId xmlns:a16="http://schemas.microsoft.com/office/drawing/2014/main" id="{3CD16AF1-EE44-7E07-943F-9C559F2DFC95}"/>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622300" y="457200"/>
            <a:ext cx="5080000" cy="2857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descr="Screenshot 2025-04-24 201545">
            <a:extLst>
              <a:ext uri="{FF2B5EF4-FFF2-40B4-BE49-F238E27FC236}">
                <a16:creationId xmlns:a16="http://schemas.microsoft.com/office/drawing/2014/main" id="{91021C55-31DD-2DE2-D300-67FFCD043CA6}"/>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740287" y="3701846"/>
            <a:ext cx="5080000" cy="2857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Screenshot 2025-04-24 202351">
            <a:extLst>
              <a:ext uri="{FF2B5EF4-FFF2-40B4-BE49-F238E27FC236}">
                <a16:creationId xmlns:a16="http://schemas.microsoft.com/office/drawing/2014/main" id="{0ED7E036-35BA-7B2B-F276-798661930D53}"/>
              </a:ext>
            </a:extLst>
          </p:cNvPr>
          <p:cNvPicPr>
            <a:picLocks noGrp="1" noChangeAspect="1"/>
          </p:cNvPicPr>
          <p:nvPr isPhoto="1"/>
        </p:nvPicPr>
        <p:blipFill>
          <a:blip r:embed="rId4">
            <a:lum/>
            <a:extLst>
              <a:ext uri="{28A0092B-C50C-407E-A947-70E740481C1C}">
                <a14:useLocalDpi xmlns:a14="http://schemas.microsoft.com/office/drawing/2010/main" val="0"/>
              </a:ext>
            </a:extLst>
          </a:blip>
          <a:stretch>
            <a:fillRect/>
          </a:stretch>
        </p:blipFill>
        <p:spPr>
          <a:xfrm>
            <a:off x="6489700" y="457200"/>
            <a:ext cx="5080000" cy="2857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descr="Screenshot 2025-04-24 201556">
            <a:extLst>
              <a:ext uri="{FF2B5EF4-FFF2-40B4-BE49-F238E27FC236}">
                <a16:creationId xmlns:a16="http://schemas.microsoft.com/office/drawing/2014/main" id="{A1BFCD2E-8C10-F4B6-0504-564D110E29D0}"/>
              </a:ext>
            </a:extLst>
          </p:cNvPr>
          <p:cNvPicPr>
            <a:picLocks noGrp="1" noChangeAspect="1"/>
          </p:cNvPicPr>
          <p:nvPr isPhoto="1"/>
        </p:nvPicPr>
        <p:blipFill>
          <a:blip r:embed="rId5">
            <a:lum/>
            <a:extLst>
              <a:ext uri="{28A0092B-C50C-407E-A947-70E740481C1C}">
                <a14:useLocalDpi xmlns:a14="http://schemas.microsoft.com/office/drawing/2010/main" val="0"/>
              </a:ext>
            </a:extLst>
          </a:blip>
          <a:stretch>
            <a:fillRect/>
          </a:stretch>
        </p:blipFill>
        <p:spPr>
          <a:xfrm>
            <a:off x="6489700" y="3543300"/>
            <a:ext cx="5080000" cy="2857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32856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2025-04-24 201611">
            <a:extLst>
              <a:ext uri="{FF2B5EF4-FFF2-40B4-BE49-F238E27FC236}">
                <a16:creationId xmlns:a16="http://schemas.microsoft.com/office/drawing/2014/main" id="{F57C1B55-7AE5-CD07-8014-14828F6D0B3D}"/>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342900" y="1843088"/>
            <a:ext cx="5638800" cy="31718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descr="Screenshot 2025-04-24 201622">
            <a:extLst>
              <a:ext uri="{FF2B5EF4-FFF2-40B4-BE49-F238E27FC236}">
                <a16:creationId xmlns:a16="http://schemas.microsoft.com/office/drawing/2014/main" id="{A8A9FB1E-69D4-8B99-C9E0-782F23881C38}"/>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6210300" y="1843088"/>
            <a:ext cx="5638800" cy="31718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41558781"/>
      </p:ext>
    </p:extLst>
  </p:cSld>
  <p:clrMapOvr>
    <a:masterClrMapping/>
  </p:clrMapOvr>
</p:sld>
</file>

<file path=ppt/theme/theme1.xml><?xml version="1.0" encoding="utf-8"?>
<a:theme xmlns:a="http://schemas.openxmlformats.org/drawingml/2006/main" name="Recipe Book">
  <a:themeElements>
    <a:clrScheme name="Recipe Book">
      <a:dk1>
        <a:srgbClr val="000000"/>
      </a:dk1>
      <a:lt1>
        <a:srgbClr val="FFFFFF"/>
      </a:lt1>
      <a:dk2>
        <a:srgbClr val="533103"/>
      </a:dk2>
      <a:lt2>
        <a:srgbClr val="EFEDEB"/>
      </a:lt2>
      <a:accent1>
        <a:srgbClr val="803386"/>
      </a:accent1>
      <a:accent2>
        <a:srgbClr val="506601"/>
      </a:accent2>
      <a:accent3>
        <a:srgbClr val="CCD737"/>
      </a:accent3>
      <a:accent4>
        <a:srgbClr val="FEB02E"/>
      </a:accent4>
      <a:accent5>
        <a:srgbClr val="D9386C"/>
      </a:accent5>
      <a:accent6>
        <a:srgbClr val="BA5506"/>
      </a:accent6>
      <a:hlink>
        <a:srgbClr val="467886"/>
      </a:hlink>
      <a:folHlink>
        <a:srgbClr val="96607D"/>
      </a:folHlink>
    </a:clrScheme>
    <a:fontScheme name="Custom 30">
      <a:majorFont>
        <a:latin typeface="Avenir Next LT Pro"/>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89533498_Win32_SL_V4" id="{7EC56A2A-540B-489A-B065-A4FCC872C513}" vid="{64210924-CB36-4598-9073-6E79789822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7075E2F-4690-41A1-9EE7-51CB5902AC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66CA61D-72DC-47D2-B704-D41B536A8AB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2BBBACA-7C3E-4908-8442-1DC4C9DFCAA1}">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66</TotalTime>
  <Words>473</Words>
  <Application>Microsoft Office PowerPoint</Application>
  <PresentationFormat>Widescreen</PresentationFormat>
  <Paragraphs>81</Paragraphs>
  <Slides>12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Avenir Next LT Pro</vt:lpstr>
      <vt:lpstr>Calibri</vt:lpstr>
      <vt:lpstr>Franklin Gothic Book</vt:lpstr>
      <vt:lpstr>Franklin Gothic Medium</vt:lpstr>
      <vt:lpstr>Times New Roman</vt:lpstr>
      <vt:lpstr>ui-sans-serif</vt:lpstr>
      <vt:lpstr>Recipe Book</vt:lpstr>
      <vt:lpstr>PowerPoint Presentation</vt:lpstr>
      <vt:lpstr>Team Details: 2310030108 – Santhosh 2310030130 – Afraz 2310030123 – Siddarth 2310030292 - Sashank </vt:lpstr>
      <vt:lpstr>PowerPoint Presentation</vt:lpstr>
      <vt:lpstr>PowerPoint Presentation</vt:lpstr>
      <vt:lpstr>PowerPoint Presentation</vt:lpstr>
      <vt:lpstr>Overview Of The Project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Santhosh Kumar B</dc:creator>
  <cp:lastModifiedBy>Santhosh kumar Bammidi</cp:lastModifiedBy>
  <cp:revision>2</cp:revision>
  <dcterms:created xsi:type="dcterms:W3CDTF">2023-07-18T10:02:24Z</dcterms:created>
  <dcterms:modified xsi:type="dcterms:W3CDTF">2025-04-25T11:21:38Z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